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708" r:id="rId4"/>
    <p:sldMasterId id="214748370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</p:sldIdLst>
  <p:sldSz cy="6858000" cx="9144000"/>
  <p:notesSz cx="6858000" cy="9144000"/>
  <p:embeddedFontLst>
    <p:embeddedFont>
      <p:font typeface="Roboto"/>
      <p:regular r:id="rId87"/>
      <p:bold r:id="rId88"/>
      <p:italic r:id="rId89"/>
      <p:boldItalic r:id="rId9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522FC8F8-02B8-4B6E-AA36-217B4ABB60D2}">
  <a:tblStyle styleId="{522FC8F8-02B8-4B6E-AA36-217B4ABB60D2}" styleName="Table_0">
    <a:wholeTbl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42" Type="http://schemas.openxmlformats.org/officeDocument/2006/relationships/slide" Target="slides/slide36.xml"/><Relationship Id="rId86" Type="http://schemas.openxmlformats.org/officeDocument/2006/relationships/slide" Target="slides/slide80.xml"/><Relationship Id="rId41" Type="http://schemas.openxmlformats.org/officeDocument/2006/relationships/slide" Target="slides/slide35.xml"/><Relationship Id="rId85" Type="http://schemas.openxmlformats.org/officeDocument/2006/relationships/slide" Target="slides/slide79.xml"/><Relationship Id="rId44" Type="http://schemas.openxmlformats.org/officeDocument/2006/relationships/slide" Target="slides/slide38.xml"/><Relationship Id="rId88" Type="http://schemas.openxmlformats.org/officeDocument/2006/relationships/font" Target="fonts/Roboto-bold.fntdata"/><Relationship Id="rId43" Type="http://schemas.openxmlformats.org/officeDocument/2006/relationships/slide" Target="slides/slide37.xml"/><Relationship Id="rId87" Type="http://schemas.openxmlformats.org/officeDocument/2006/relationships/font" Target="fonts/Roboto-regular.fntdata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9" Type="http://schemas.openxmlformats.org/officeDocument/2006/relationships/font" Target="fonts/Roboto-italic.fntdata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31" Type="http://schemas.openxmlformats.org/officeDocument/2006/relationships/slide" Target="slides/slide25.xml"/><Relationship Id="rId75" Type="http://schemas.openxmlformats.org/officeDocument/2006/relationships/slide" Target="slides/slide69.xml"/><Relationship Id="rId30" Type="http://schemas.openxmlformats.org/officeDocument/2006/relationships/slide" Target="slides/slide24.xml"/><Relationship Id="rId74" Type="http://schemas.openxmlformats.org/officeDocument/2006/relationships/slide" Target="slides/slide68.xml"/><Relationship Id="rId33" Type="http://schemas.openxmlformats.org/officeDocument/2006/relationships/slide" Target="slides/slide27.xml"/><Relationship Id="rId77" Type="http://schemas.openxmlformats.org/officeDocument/2006/relationships/slide" Target="slides/slide71.xml"/><Relationship Id="rId32" Type="http://schemas.openxmlformats.org/officeDocument/2006/relationships/slide" Target="slides/slide26.xml"/><Relationship Id="rId76" Type="http://schemas.openxmlformats.org/officeDocument/2006/relationships/slide" Target="slides/slide70.xml"/><Relationship Id="rId35" Type="http://schemas.openxmlformats.org/officeDocument/2006/relationships/slide" Target="slides/slide29.xml"/><Relationship Id="rId79" Type="http://schemas.openxmlformats.org/officeDocument/2006/relationships/slide" Target="slides/slide73.xml"/><Relationship Id="rId34" Type="http://schemas.openxmlformats.org/officeDocument/2006/relationships/slide" Target="slides/slide28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slide" Target="slides/slide6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90" Type="http://schemas.openxmlformats.org/officeDocument/2006/relationships/font" Target="fonts/Roboto-boldItalic.fntdata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ettoday.net/news/20120507/44614.htm#ixzz48W1w0cZV" TargetMode="Externa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Shape 34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Shape 4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 u="sng">
                <a:solidFill>
                  <a:schemeClr val="hlink"/>
                </a:solidFill>
                <a:hlinkClick r:id="rId2"/>
              </a:rPr>
              <a:t>http://www.ettoday.net/news/20120507/44614.htm#ixzz48W1w0cZV</a:t>
            </a:r>
            <a:r>
              <a:rPr lang="zh-CN"/>
              <a:t>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Shape 4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Shape 4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hape 476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Shape 4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Shape 4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Shape 4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Shape 509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Shape 5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hape 526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Shape 5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Shape 5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Shape 549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Shape 5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Shape 35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Shape 5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Shape 575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Shape 5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Shape 5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Shape 600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Shape 6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Shape 6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Shape 624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Shape 6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Shape 637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Shape 6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Shape 6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Shape 657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Shape 6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Shape 665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Shape 6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Shape 3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Shape 676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Shape 6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Shape 691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Shape 6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Shape 701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Shape 7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Shape 709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Shape 7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Shape 71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Shape 7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簡易記帳表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zh-CN"/>
              <a:t>食衣住行</a:t>
            </a:r>
          </a:p>
          <a:p>
            <a:pPr lvl="0">
              <a:spcBef>
                <a:spcPts val="0"/>
              </a:spcBef>
              <a:buNone/>
            </a:pPr>
            <a:r>
              <a:rPr lang="zh-CN"/>
              <a:t>日期 1-31</a:t>
            </a:r>
          </a:p>
          <a:p>
            <a:pPr lvl="0">
              <a:spcBef>
                <a:spcPts val="0"/>
              </a:spcBef>
              <a:buNone/>
            </a:pPr>
            <a:r>
              <a:rPr lang="zh-CN"/>
              <a:t>總計</a:t>
            </a:r>
          </a:p>
          <a:p>
            <a:pPr lvl="0">
              <a:spcBef>
                <a:spcPts val="0"/>
              </a:spcBef>
              <a:buNone/>
            </a:pPr>
            <a:r>
              <a:rPr lang="zh-CN"/>
              <a:t>分析圖表：圓餅圖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zh-CN"/>
              <a:t>再做一張有資料的表格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Shape 726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Shape 7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Shape 736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Shape 7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日期 食 衣 住 行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Shape 745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Shape 7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自動填滿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Shape 762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Shape 7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自動填滿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Shape 777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Shape 7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Shape 3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Shape 792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Shape 7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Shape 8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Shape 814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Shape 8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Shape 82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" name="Shape 8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Shape 850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Shape 8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Shape 866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" name="Shape 8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Shape 874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5" name="Shape 8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簡易記帳表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zh-CN"/>
              <a:t>食衣住行</a:t>
            </a:r>
          </a:p>
          <a:p>
            <a:pPr lvl="0" rtl="0">
              <a:spcBef>
                <a:spcPts val="0"/>
              </a:spcBef>
              <a:buNone/>
            </a:pPr>
            <a:r>
              <a:rPr lang="zh-CN"/>
              <a:t>日期 1-31</a:t>
            </a:r>
          </a:p>
          <a:p>
            <a:pPr lvl="0" rtl="0">
              <a:spcBef>
                <a:spcPts val="0"/>
              </a:spcBef>
              <a:buNone/>
            </a:pPr>
            <a:r>
              <a:rPr lang="zh-CN"/>
              <a:t>總計</a:t>
            </a:r>
          </a:p>
          <a:p>
            <a:pPr lvl="0" rtl="0">
              <a:spcBef>
                <a:spcPts val="0"/>
              </a:spcBef>
              <a:buNone/>
            </a:pPr>
            <a:r>
              <a:rPr lang="zh-CN"/>
              <a:t>分析圖表：圓餅圖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zh-CN"/>
              <a:t>再做一張有資料的表格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Shape 882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Shape 8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總計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Shape 901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2" name="Shape 9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Shape 916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7" name="Shape 9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Shape 3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Shape 92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Shape 9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Shape 943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Shape 9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Shape 954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Shape 95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Shape 970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Shape 9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Shape 97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Shape 9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Shape 987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8" name="Shape 9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Shape 995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Shape 9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簡易記帳表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zh-CN"/>
              <a:t>食衣住行</a:t>
            </a:r>
          </a:p>
          <a:p>
            <a:pPr lvl="0" rtl="0">
              <a:spcBef>
                <a:spcPts val="0"/>
              </a:spcBef>
              <a:buNone/>
            </a:pPr>
            <a:r>
              <a:rPr lang="zh-CN"/>
              <a:t>日期 1-31</a:t>
            </a:r>
          </a:p>
          <a:p>
            <a:pPr lvl="0" rtl="0">
              <a:spcBef>
                <a:spcPts val="0"/>
              </a:spcBef>
              <a:buNone/>
            </a:pPr>
            <a:r>
              <a:rPr lang="zh-CN"/>
              <a:t>總計</a:t>
            </a:r>
          </a:p>
          <a:p>
            <a:pPr lvl="0" rtl="0">
              <a:spcBef>
                <a:spcPts val="0"/>
              </a:spcBef>
              <a:buNone/>
            </a:pPr>
            <a:r>
              <a:rPr lang="zh-CN"/>
              <a:t>分析圖表：圓餅圖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zh-CN"/>
              <a:t>再做一張有資料的表格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Shape 1003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Shape 10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呈現出整個月份的食衣住行，折線圖</a:t>
            </a:r>
          </a:p>
          <a:p>
            <a:pPr lvl="0">
              <a:spcBef>
                <a:spcPts val="0"/>
              </a:spcBef>
              <a:buNone/>
            </a:pPr>
            <a:r>
              <a:rPr lang="zh-CN"/>
              <a:t>最終總計列的，圓餅圖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16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Shape 1017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Shape 10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29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Shape 1030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1" name="Shape 10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Shape 3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45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Shape 1046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7" name="Shape 104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Shape 1057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8" name="Shape 10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Shape 107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9" name="Shape 10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90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Shape 1091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2" name="Shape 10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Shape 1099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0" name="Shape 11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13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Shape 1114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Shape 11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32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Shape 1133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4" name="Shape 11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46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Shape 1147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8" name="Shape 11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60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Shape 1161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2" name="Shape 11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76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Shape 1177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8" name="Shape 11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Shape 4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http://24h.pchome.com.tw/prod/DSAEBL-A9006I9KQ?q=/S/DSAEBL</a:t>
            </a: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84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Shape 1185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6" name="Shape 11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簡易記帳表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zh-CN"/>
              <a:t>食衣住行</a:t>
            </a:r>
          </a:p>
          <a:p>
            <a:pPr lvl="0" rtl="0">
              <a:spcBef>
                <a:spcPts val="0"/>
              </a:spcBef>
              <a:buNone/>
            </a:pPr>
            <a:r>
              <a:rPr lang="zh-CN"/>
              <a:t>日期 1-31</a:t>
            </a:r>
          </a:p>
          <a:p>
            <a:pPr lvl="0" rtl="0">
              <a:spcBef>
                <a:spcPts val="0"/>
              </a:spcBef>
              <a:buNone/>
            </a:pPr>
            <a:r>
              <a:rPr lang="zh-CN"/>
              <a:t>總計</a:t>
            </a:r>
          </a:p>
          <a:p>
            <a:pPr lvl="0" rtl="0">
              <a:spcBef>
                <a:spcPts val="0"/>
              </a:spcBef>
              <a:buNone/>
            </a:pPr>
            <a:r>
              <a:rPr lang="zh-CN"/>
              <a:t>分析圖表：圓餅圖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zh-CN"/>
              <a:t>再做一張有資料的表格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92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Shape 1193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4" name="Shape 11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00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Shape 1201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Shape 12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16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Shape 1217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8" name="Shape 12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3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Shape 1232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3" name="Shape 12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42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Shape 1243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Shape 12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55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Shape 1256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7" name="Shape 12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69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Shape 1270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1" name="Shape 12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79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Shape 1280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1" name="Shape 12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87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Shape 128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Shape 12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Shape 4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96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Shape 1297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8" name="Shape 12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Shape 4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2.png"/><Relationship Id="rId3" Type="http://schemas.openxmlformats.org/officeDocument/2006/relationships/image" Target="../media/image0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9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5.png"/><Relationship Id="rId3" Type="http://schemas.openxmlformats.org/officeDocument/2006/relationships/image" Target="../media/image0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3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3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1.png"/><Relationship Id="rId3" Type="http://schemas.openxmlformats.org/officeDocument/2006/relationships/image" Target="../media/image03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3.png"/><Relationship Id="rId3" Type="http://schemas.openxmlformats.org/officeDocument/2006/relationships/image" Target="../media/image08.jp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07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07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07.png"/><Relationship Id="rId3" Type="http://schemas.openxmlformats.org/officeDocument/2006/relationships/image" Target="../media/image10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07.png"/><Relationship Id="rId3" Type="http://schemas.openxmlformats.org/officeDocument/2006/relationships/image" Target="../media/image10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png"/><Relationship Id="rId3" Type="http://schemas.openxmlformats.org/officeDocument/2006/relationships/image" Target="../media/image07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1.png"/><Relationship Id="rId3" Type="http://schemas.openxmlformats.org/officeDocument/2006/relationships/image" Target="../media/image03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Relationship Id="rId3" Type="http://schemas.openxmlformats.org/officeDocument/2006/relationships/image" Target="../media/image17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01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14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8500" y="615400"/>
            <a:ext cx="1427024" cy="174122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1"/>
          <p:cNvSpPr txBox="1"/>
          <p:nvPr>
            <p:ph type="ctrTitle"/>
          </p:nvPr>
        </p:nvSpPr>
        <p:spPr>
          <a:xfrm>
            <a:off x="598100" y="4502862"/>
            <a:ext cx="8222100" cy="11183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b="1" sz="4200"/>
            </a:lvl1pPr>
            <a:lvl2pPr lvl="1">
              <a:spcBef>
                <a:spcPts val="0"/>
              </a:spcBef>
              <a:buSzPct val="100000"/>
              <a:defRPr sz="4200"/>
            </a:lvl2pPr>
            <a:lvl3pPr lvl="2">
              <a:spcBef>
                <a:spcPts val="0"/>
              </a:spcBef>
              <a:buSzPct val="100000"/>
              <a:defRPr sz="4200"/>
            </a:lvl3pPr>
            <a:lvl4pPr lvl="3">
              <a:spcBef>
                <a:spcPts val="0"/>
              </a:spcBef>
              <a:buSzPct val="100000"/>
              <a:defRPr sz="4200"/>
            </a:lvl4pPr>
            <a:lvl5pPr lvl="4">
              <a:spcBef>
                <a:spcPts val="0"/>
              </a:spcBef>
              <a:buSzPct val="100000"/>
              <a:defRPr sz="4200"/>
            </a:lvl5pPr>
            <a:lvl6pPr lvl="5">
              <a:spcBef>
                <a:spcPts val="0"/>
              </a:spcBef>
              <a:buSzPct val="100000"/>
              <a:defRPr sz="4200"/>
            </a:lvl6pPr>
            <a:lvl7pPr lvl="6">
              <a:spcBef>
                <a:spcPts val="0"/>
              </a:spcBef>
              <a:buSzPct val="100000"/>
              <a:defRPr sz="4200"/>
            </a:lvl7pPr>
            <a:lvl8pPr lvl="7">
              <a:spcBef>
                <a:spcPts val="0"/>
              </a:spcBef>
              <a:buSzPct val="100000"/>
              <a:defRPr sz="4200"/>
            </a:lvl8pPr>
            <a:lvl9pPr lvl="8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12" name="Shape 12"/>
          <p:cNvSpPr txBox="1"/>
          <p:nvPr>
            <p:ph idx="1" type="subTitle"/>
          </p:nvPr>
        </p:nvSpPr>
        <p:spPr>
          <a:xfrm>
            <a:off x="598088" y="5757117"/>
            <a:ext cx="8222100" cy="5771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>
                <a:solidFill>
                  <a:srgbClr val="006600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2" type="sldNum"/>
          </p:nvPr>
        </p:nvSpPr>
        <p:spPr>
          <a:xfrm>
            <a:off x="8595300" y="6440052"/>
            <a:ext cx="548699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標題與內文 1 1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type="title"/>
          </p:nvPr>
        </p:nvSpPr>
        <p:spPr>
          <a:xfrm>
            <a:off x="311700" y="833773"/>
            <a:ext cx="8520599" cy="6617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311700" y="1639833"/>
            <a:ext cx="8520599" cy="44519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spcAft>
                <a:spcPts val="1000"/>
              </a:spcAft>
              <a:buChar char="●"/>
              <a:defRPr/>
            </a:lvl1pPr>
            <a:lvl2pPr lvl="1" rtl="0">
              <a:spcBef>
                <a:spcPts val="0"/>
              </a:spcBef>
              <a:spcAft>
                <a:spcPts val="1600"/>
              </a:spcAft>
              <a:buChar char="○"/>
              <a:defRPr/>
            </a:lvl2pPr>
            <a:lvl3pPr lvl="2" rtl="0">
              <a:spcBef>
                <a:spcPts val="0"/>
              </a:spcBef>
              <a:buChar char="■"/>
              <a:defRPr/>
            </a:lvl3pPr>
            <a:lvl4pPr lvl="3" rtl="0">
              <a:spcBef>
                <a:spcPts val="0"/>
              </a:spcBef>
              <a:buChar char="●"/>
              <a:defRPr/>
            </a:lvl4pPr>
            <a:lvl5pPr lvl="4" rtl="0">
              <a:spcBef>
                <a:spcPts val="0"/>
              </a:spcBef>
              <a:buChar char="○"/>
              <a:defRPr/>
            </a:lvl5pPr>
            <a:lvl6pPr lvl="5" rtl="0">
              <a:spcBef>
                <a:spcPts val="0"/>
              </a:spcBef>
              <a:buChar char="■"/>
              <a:defRPr/>
            </a:lvl6pPr>
            <a:lvl7pPr lvl="6" rtl="0">
              <a:spcBef>
                <a:spcPts val="0"/>
              </a:spcBef>
              <a:buChar char="●"/>
              <a:defRPr/>
            </a:lvl7pPr>
            <a:lvl8pPr lvl="7" rtl="0">
              <a:spcBef>
                <a:spcPts val="0"/>
              </a:spcBef>
              <a:buChar char="○"/>
              <a:defRPr/>
            </a:lvl8pPr>
            <a:lvl9pPr lvl="8" rtl="0">
              <a:spcBef>
                <a:spcPts val="0"/>
              </a:spcBef>
              <a:buChar char="■"/>
              <a:defRPr/>
            </a:lvl9pPr>
          </a:lstStyle>
          <a:p/>
        </p:txBody>
      </p:sp>
      <p:sp>
        <p:nvSpPr>
          <p:cNvPr id="63" name="Shape 63"/>
          <p:cNvSpPr txBox="1"/>
          <p:nvPr>
            <p:ph idx="12" type="sldNum"/>
          </p:nvPr>
        </p:nvSpPr>
        <p:spPr>
          <a:xfrm>
            <a:off x="8595300" y="6440052"/>
            <a:ext cx="548699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sp>
        <p:nvSpPr>
          <p:cNvPr id="64" name="Shape 64"/>
          <p:cNvSpPr txBox="1"/>
          <p:nvPr>
            <p:ph idx="2" type="subTitle"/>
          </p:nvPr>
        </p:nvSpPr>
        <p:spPr>
          <a:xfrm>
            <a:off x="311700" y="517575"/>
            <a:ext cx="8520599" cy="3162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標題與內文 1 1 1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/>
          <p:nvPr>
            <p:ph type="title"/>
          </p:nvPr>
        </p:nvSpPr>
        <p:spPr>
          <a:xfrm>
            <a:off x="311700" y="833773"/>
            <a:ext cx="8520599" cy="6617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67" name="Shape 67"/>
          <p:cNvSpPr txBox="1"/>
          <p:nvPr>
            <p:ph idx="12" type="sldNum"/>
          </p:nvPr>
        </p:nvSpPr>
        <p:spPr>
          <a:xfrm>
            <a:off x="8595300" y="6440052"/>
            <a:ext cx="548699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sp>
        <p:nvSpPr>
          <p:cNvPr id="68" name="Shape 68"/>
          <p:cNvSpPr txBox="1"/>
          <p:nvPr>
            <p:ph idx="1" type="subTitle"/>
          </p:nvPr>
        </p:nvSpPr>
        <p:spPr>
          <a:xfrm>
            <a:off x="311700" y="517575"/>
            <a:ext cx="8520599" cy="3162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  <p:sp>
        <p:nvSpPr>
          <p:cNvPr id="69" name="Shape 69"/>
          <p:cNvSpPr txBox="1"/>
          <p:nvPr>
            <p:ph idx="2" type="body"/>
          </p:nvPr>
        </p:nvSpPr>
        <p:spPr>
          <a:xfrm>
            <a:off x="311700" y="1639966"/>
            <a:ext cx="3999899" cy="44519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83333"/>
              <a:defRPr sz="2400"/>
            </a:lvl1pPr>
            <a:lvl2pPr lvl="1" rtl="0">
              <a:spcBef>
                <a:spcPts val="0"/>
              </a:spcBef>
              <a:buSzPct val="90000"/>
              <a:defRPr sz="20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buSzPct val="100000"/>
              <a:defRPr sz="1800"/>
            </a:lvl4pPr>
            <a:lvl5pPr lvl="4" rtl="0">
              <a:spcBef>
                <a:spcPts val="0"/>
              </a:spcBef>
              <a:buSzPct val="100000"/>
              <a:defRPr sz="1800"/>
            </a:lvl5pPr>
            <a:lvl6pPr lvl="5" rtl="0">
              <a:spcBef>
                <a:spcPts val="0"/>
              </a:spcBef>
              <a:buSzPct val="100000"/>
              <a:defRPr sz="1800"/>
            </a:lvl6pPr>
            <a:lvl7pPr lvl="6" rtl="0">
              <a:spcBef>
                <a:spcPts val="0"/>
              </a:spcBef>
              <a:buSzPct val="100000"/>
              <a:defRPr sz="1800"/>
            </a:lvl7pPr>
            <a:lvl8pPr lvl="7" rtl="0">
              <a:spcBef>
                <a:spcPts val="0"/>
              </a:spcBef>
              <a:buSzPct val="100000"/>
              <a:defRPr sz="1800"/>
            </a:lvl8pPr>
            <a:lvl9pPr lvl="8" rtl="0">
              <a:spcBef>
                <a:spcPts val="0"/>
              </a:spcBef>
              <a:buSzPct val="100000"/>
              <a:defRPr sz="1800"/>
            </a:lvl9pPr>
          </a:lstStyle>
          <a:p/>
        </p:txBody>
      </p:sp>
      <p:sp>
        <p:nvSpPr>
          <p:cNvPr id="70" name="Shape 70"/>
          <p:cNvSpPr txBox="1"/>
          <p:nvPr>
            <p:ph idx="3" type="body"/>
          </p:nvPr>
        </p:nvSpPr>
        <p:spPr>
          <a:xfrm>
            <a:off x="4832400" y="1639966"/>
            <a:ext cx="3999899" cy="44519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83333"/>
              <a:defRPr sz="2400"/>
            </a:lvl1pPr>
            <a:lvl2pPr lvl="1" rtl="0">
              <a:spcBef>
                <a:spcPts val="0"/>
              </a:spcBef>
              <a:defRPr sz="20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buSzPct val="100000"/>
              <a:defRPr sz="1800"/>
            </a:lvl4pPr>
            <a:lvl5pPr lvl="4" rtl="0">
              <a:spcBef>
                <a:spcPts val="0"/>
              </a:spcBef>
              <a:buSzPct val="100000"/>
              <a:defRPr sz="1800"/>
            </a:lvl5pPr>
            <a:lvl6pPr lvl="5" rtl="0">
              <a:spcBef>
                <a:spcPts val="0"/>
              </a:spcBef>
              <a:buSzPct val="100000"/>
              <a:defRPr sz="1800"/>
            </a:lvl6pPr>
            <a:lvl7pPr lvl="6" rtl="0">
              <a:spcBef>
                <a:spcPts val="0"/>
              </a:spcBef>
              <a:buSzPct val="100000"/>
              <a:defRPr sz="1800"/>
            </a:lvl7pPr>
            <a:lvl8pPr lvl="7" rtl="0">
              <a:spcBef>
                <a:spcPts val="0"/>
              </a:spcBef>
              <a:buSzPct val="100000"/>
              <a:defRPr sz="1800"/>
            </a:lvl8pPr>
            <a:lvl9pPr lvl="8" rtl="0">
              <a:spcBef>
                <a:spcPts val="0"/>
              </a:spcBef>
              <a:buSzPct val="100000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標題與內文 1 1 1 1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/>
          <p:nvPr>
            <p:ph type="title"/>
          </p:nvPr>
        </p:nvSpPr>
        <p:spPr>
          <a:xfrm>
            <a:off x="311700" y="833773"/>
            <a:ext cx="8520599" cy="6617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73" name="Shape 73"/>
          <p:cNvSpPr txBox="1"/>
          <p:nvPr>
            <p:ph idx="12" type="sldNum"/>
          </p:nvPr>
        </p:nvSpPr>
        <p:spPr>
          <a:xfrm>
            <a:off x="8595300" y="6440052"/>
            <a:ext cx="548699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sp>
        <p:nvSpPr>
          <p:cNvPr id="74" name="Shape 74"/>
          <p:cNvSpPr txBox="1"/>
          <p:nvPr>
            <p:ph idx="1" type="subTitle"/>
          </p:nvPr>
        </p:nvSpPr>
        <p:spPr>
          <a:xfrm>
            <a:off x="311700" y="517575"/>
            <a:ext cx="8520599" cy="3162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  <p:sp>
        <p:nvSpPr>
          <p:cNvPr id="75" name="Shape 75"/>
          <p:cNvSpPr txBox="1"/>
          <p:nvPr>
            <p:ph idx="2" type="body"/>
          </p:nvPr>
        </p:nvSpPr>
        <p:spPr>
          <a:xfrm>
            <a:off x="311700" y="2568798"/>
            <a:ext cx="3999899" cy="35231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83333"/>
              <a:defRPr sz="2400"/>
            </a:lvl1pPr>
            <a:lvl2pPr lvl="1" rtl="0">
              <a:spcBef>
                <a:spcPts val="0"/>
              </a:spcBef>
              <a:defRPr sz="20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buSzPct val="100000"/>
              <a:defRPr sz="1800"/>
            </a:lvl4pPr>
            <a:lvl5pPr lvl="4" rtl="0">
              <a:spcBef>
                <a:spcPts val="0"/>
              </a:spcBef>
              <a:buSzPct val="100000"/>
              <a:defRPr sz="1800"/>
            </a:lvl5pPr>
            <a:lvl6pPr lvl="5" rtl="0">
              <a:spcBef>
                <a:spcPts val="0"/>
              </a:spcBef>
              <a:buSzPct val="100000"/>
              <a:defRPr sz="1800"/>
            </a:lvl6pPr>
            <a:lvl7pPr lvl="6" rtl="0">
              <a:spcBef>
                <a:spcPts val="0"/>
              </a:spcBef>
              <a:buSzPct val="100000"/>
              <a:defRPr sz="1800"/>
            </a:lvl7pPr>
            <a:lvl8pPr lvl="7" rtl="0">
              <a:spcBef>
                <a:spcPts val="0"/>
              </a:spcBef>
              <a:buSzPct val="100000"/>
              <a:defRPr sz="1800"/>
            </a:lvl8pPr>
            <a:lvl9pPr lvl="8" rtl="0">
              <a:spcBef>
                <a:spcPts val="0"/>
              </a:spcBef>
              <a:buSzPct val="100000"/>
              <a:defRPr sz="1800"/>
            </a:lvl9pPr>
          </a:lstStyle>
          <a:p/>
        </p:txBody>
      </p:sp>
      <p:sp>
        <p:nvSpPr>
          <p:cNvPr id="76" name="Shape 76"/>
          <p:cNvSpPr txBox="1"/>
          <p:nvPr>
            <p:ph idx="3" type="body"/>
          </p:nvPr>
        </p:nvSpPr>
        <p:spPr>
          <a:xfrm>
            <a:off x="4832400" y="2568798"/>
            <a:ext cx="3999899" cy="35231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83333"/>
              <a:defRPr sz="2400"/>
            </a:lvl1pPr>
            <a:lvl2pPr lvl="1" rtl="0">
              <a:spcBef>
                <a:spcPts val="0"/>
              </a:spcBef>
              <a:defRPr sz="20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buSzPct val="100000"/>
              <a:defRPr sz="1800"/>
            </a:lvl4pPr>
            <a:lvl5pPr lvl="4" rtl="0">
              <a:spcBef>
                <a:spcPts val="0"/>
              </a:spcBef>
              <a:buSzPct val="100000"/>
              <a:defRPr sz="1800"/>
            </a:lvl5pPr>
            <a:lvl6pPr lvl="5" rtl="0">
              <a:spcBef>
                <a:spcPts val="0"/>
              </a:spcBef>
              <a:buSzPct val="100000"/>
              <a:defRPr sz="1800"/>
            </a:lvl6pPr>
            <a:lvl7pPr lvl="6" rtl="0">
              <a:spcBef>
                <a:spcPts val="0"/>
              </a:spcBef>
              <a:buSzPct val="100000"/>
              <a:defRPr sz="1800"/>
            </a:lvl7pPr>
            <a:lvl8pPr lvl="7" rtl="0">
              <a:spcBef>
                <a:spcPts val="0"/>
              </a:spcBef>
              <a:buSzPct val="100000"/>
              <a:defRPr sz="1800"/>
            </a:lvl8pPr>
            <a:lvl9pPr lvl="8" rtl="0">
              <a:spcBef>
                <a:spcPts val="0"/>
              </a:spcBef>
              <a:buSzPct val="100000"/>
              <a:defRPr sz="1800"/>
            </a:lvl9pPr>
          </a:lstStyle>
          <a:p/>
        </p:txBody>
      </p:sp>
      <p:sp>
        <p:nvSpPr>
          <p:cNvPr id="77" name="Shape 77"/>
          <p:cNvSpPr txBox="1"/>
          <p:nvPr>
            <p:ph idx="4" type="subTitle"/>
          </p:nvPr>
        </p:nvSpPr>
        <p:spPr>
          <a:xfrm>
            <a:off x="311700" y="1495525"/>
            <a:ext cx="3999899" cy="10418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  <p:sp>
        <p:nvSpPr>
          <p:cNvPr id="78" name="Shape 78"/>
          <p:cNvSpPr txBox="1"/>
          <p:nvPr>
            <p:ph idx="5" type="subTitle"/>
          </p:nvPr>
        </p:nvSpPr>
        <p:spPr>
          <a:xfrm>
            <a:off x="4832400" y="1495525"/>
            <a:ext cx="3999899" cy="10418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標題與內文 1 1 1 1 1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/>
          <p:nvPr>
            <p:ph type="title"/>
          </p:nvPr>
        </p:nvSpPr>
        <p:spPr>
          <a:xfrm>
            <a:off x="311700" y="833773"/>
            <a:ext cx="8520599" cy="6617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81" name="Shape 81"/>
          <p:cNvSpPr txBox="1"/>
          <p:nvPr>
            <p:ph idx="12" type="sldNum"/>
          </p:nvPr>
        </p:nvSpPr>
        <p:spPr>
          <a:xfrm>
            <a:off x="8595300" y="6440052"/>
            <a:ext cx="548699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sp>
        <p:nvSpPr>
          <p:cNvPr id="82" name="Shape 82"/>
          <p:cNvSpPr txBox="1"/>
          <p:nvPr>
            <p:ph idx="1" type="subTitle"/>
          </p:nvPr>
        </p:nvSpPr>
        <p:spPr>
          <a:xfrm>
            <a:off x="311700" y="517575"/>
            <a:ext cx="8283599" cy="3162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0" y="6521962"/>
            <a:ext cx="9144000" cy="336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85" name="Shape 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4200" y="1318375"/>
            <a:ext cx="5199800" cy="51998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Shape 86"/>
          <p:cNvSpPr txBox="1"/>
          <p:nvPr>
            <p:ph type="title"/>
          </p:nvPr>
        </p:nvSpPr>
        <p:spPr>
          <a:xfrm>
            <a:off x="311700" y="685216"/>
            <a:ext cx="8520599" cy="8102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311700" y="1639833"/>
            <a:ext cx="8520599" cy="44519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88" name="Shape 88"/>
          <p:cNvSpPr txBox="1"/>
          <p:nvPr>
            <p:ph idx="12" type="sldNum"/>
          </p:nvPr>
        </p:nvSpPr>
        <p:spPr>
          <a:xfrm>
            <a:off x="8595300" y="6440052"/>
            <a:ext cx="548699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實作時間">
    <p:bg>
      <p:bgPr>
        <a:noFill/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/>
        </p:nvSpPr>
        <p:spPr>
          <a:xfrm>
            <a:off x="0" y="-225"/>
            <a:ext cx="3475500" cy="6858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006600"/>
              </a:solidFill>
            </a:endParaRPr>
          </a:p>
        </p:txBody>
      </p:sp>
      <p:sp>
        <p:nvSpPr>
          <p:cNvPr id="91" name="Shape 91"/>
          <p:cNvSpPr txBox="1"/>
          <p:nvPr>
            <p:ph type="title"/>
          </p:nvPr>
        </p:nvSpPr>
        <p:spPr>
          <a:xfrm>
            <a:off x="311700" y="685225"/>
            <a:ext cx="2800500" cy="8103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3667025" y="685225"/>
            <a:ext cx="5165100" cy="54066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/>
        </p:txBody>
      </p:sp>
      <p:sp>
        <p:nvSpPr>
          <p:cNvPr id="93" name="Shape 93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274E13"/>
                </a:solidFill>
              </a:rPr>
              <a:t>‹#›</a:t>
            </a:fld>
          </a:p>
        </p:txBody>
      </p:sp>
      <p:pic>
        <p:nvPicPr>
          <p:cNvPr id="94" name="Shape 9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208798" y="3333451"/>
            <a:ext cx="2903526" cy="2758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實作時間 1">
    <p:bg>
      <p:bgPr>
        <a:noFill/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>
            <a:off x="0" y="-225"/>
            <a:ext cx="3475500" cy="6858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006600"/>
              </a:solidFill>
            </a:endParaRPr>
          </a:p>
        </p:txBody>
      </p:sp>
      <p:sp>
        <p:nvSpPr>
          <p:cNvPr id="97" name="Shape 97"/>
          <p:cNvSpPr txBox="1"/>
          <p:nvPr>
            <p:ph type="title"/>
          </p:nvPr>
        </p:nvSpPr>
        <p:spPr>
          <a:xfrm>
            <a:off x="311700" y="685225"/>
            <a:ext cx="2800500" cy="8103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98" name="Shape 98"/>
          <p:cNvSpPr txBox="1"/>
          <p:nvPr>
            <p:ph idx="1" type="body"/>
          </p:nvPr>
        </p:nvSpPr>
        <p:spPr>
          <a:xfrm>
            <a:off x="3667025" y="685225"/>
            <a:ext cx="5165100" cy="54066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/>
        </p:txBody>
      </p:sp>
      <p:sp>
        <p:nvSpPr>
          <p:cNvPr id="99" name="Shape 99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274E13"/>
                </a:solidFill>
              </a:rPr>
              <a:t>‹#›</a:t>
            </a:fld>
          </a:p>
        </p:txBody>
      </p:sp>
      <p:pic>
        <p:nvPicPr>
          <p:cNvPr id="100" name="Shape 10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5199" y="2244125"/>
            <a:ext cx="1925100" cy="419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>
            <p:ph type="title"/>
          </p:nvPr>
        </p:nvSpPr>
        <p:spPr>
          <a:xfrm>
            <a:off x="311700" y="685216"/>
            <a:ext cx="8520599" cy="8102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03" name="Shape 103"/>
          <p:cNvSpPr txBox="1"/>
          <p:nvPr>
            <p:ph idx="1" type="body"/>
          </p:nvPr>
        </p:nvSpPr>
        <p:spPr>
          <a:xfrm>
            <a:off x="311700" y="1639966"/>
            <a:ext cx="3999899" cy="44519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83333"/>
              <a:defRPr sz="2400"/>
            </a:lvl1pPr>
            <a:lvl2pPr lvl="1">
              <a:spcBef>
                <a:spcPts val="0"/>
              </a:spcBef>
              <a:buSzPct val="90000"/>
              <a:defRPr sz="2000"/>
            </a:lvl2pPr>
            <a:lvl3pPr lvl="2">
              <a:spcBef>
                <a:spcPts val="0"/>
              </a:spcBef>
              <a:buSzPct val="100000"/>
              <a:defRPr sz="1800"/>
            </a:lvl3pPr>
            <a:lvl4pPr lvl="3">
              <a:spcBef>
                <a:spcPts val="0"/>
              </a:spcBef>
              <a:buSzPct val="100000"/>
              <a:defRPr sz="1800"/>
            </a:lvl4pPr>
            <a:lvl5pPr lvl="4">
              <a:spcBef>
                <a:spcPts val="0"/>
              </a:spcBef>
              <a:buSzPct val="100000"/>
              <a:defRPr sz="1800"/>
            </a:lvl5pPr>
            <a:lvl6pPr lvl="5">
              <a:spcBef>
                <a:spcPts val="0"/>
              </a:spcBef>
              <a:buSzPct val="100000"/>
              <a:defRPr sz="1800"/>
            </a:lvl6pPr>
            <a:lvl7pPr lvl="6">
              <a:spcBef>
                <a:spcPts val="0"/>
              </a:spcBef>
              <a:buSzPct val="100000"/>
              <a:defRPr sz="1800"/>
            </a:lvl7pPr>
            <a:lvl8pPr lvl="7">
              <a:spcBef>
                <a:spcPts val="0"/>
              </a:spcBef>
              <a:buSzPct val="100000"/>
              <a:defRPr sz="1800"/>
            </a:lvl8pPr>
            <a:lvl9pPr lvl="8">
              <a:spcBef>
                <a:spcPts val="0"/>
              </a:spcBef>
              <a:buSzPct val="100000"/>
              <a:defRPr sz="1800"/>
            </a:lvl9pPr>
          </a:lstStyle>
          <a:p/>
        </p:txBody>
      </p:sp>
      <p:sp>
        <p:nvSpPr>
          <p:cNvPr id="104" name="Shape 104"/>
          <p:cNvSpPr txBox="1"/>
          <p:nvPr>
            <p:ph idx="2" type="body"/>
          </p:nvPr>
        </p:nvSpPr>
        <p:spPr>
          <a:xfrm>
            <a:off x="4832400" y="1639966"/>
            <a:ext cx="3999899" cy="44519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83333"/>
              <a:defRPr sz="2400"/>
            </a:lvl1pPr>
            <a:lvl2pPr lvl="1">
              <a:spcBef>
                <a:spcPts val="0"/>
              </a:spcBef>
              <a:defRPr sz="2000"/>
            </a:lvl2pPr>
            <a:lvl3pPr lvl="2">
              <a:spcBef>
                <a:spcPts val="0"/>
              </a:spcBef>
              <a:buSzPct val="100000"/>
              <a:defRPr sz="1800"/>
            </a:lvl3pPr>
            <a:lvl4pPr lvl="3">
              <a:spcBef>
                <a:spcPts val="0"/>
              </a:spcBef>
              <a:buSzPct val="100000"/>
              <a:defRPr sz="1800"/>
            </a:lvl4pPr>
            <a:lvl5pPr lvl="4">
              <a:spcBef>
                <a:spcPts val="0"/>
              </a:spcBef>
              <a:buSzPct val="100000"/>
              <a:defRPr sz="1800"/>
            </a:lvl5pPr>
            <a:lvl6pPr lvl="5">
              <a:spcBef>
                <a:spcPts val="0"/>
              </a:spcBef>
              <a:buSzPct val="100000"/>
              <a:defRPr sz="1800"/>
            </a:lvl6pPr>
            <a:lvl7pPr lvl="6">
              <a:spcBef>
                <a:spcPts val="0"/>
              </a:spcBef>
              <a:buSzPct val="100000"/>
              <a:defRPr sz="1800"/>
            </a:lvl7pPr>
            <a:lvl8pPr lvl="7">
              <a:spcBef>
                <a:spcPts val="0"/>
              </a:spcBef>
              <a:buSzPct val="100000"/>
              <a:defRPr sz="1800"/>
            </a:lvl8pPr>
            <a:lvl9pPr lvl="8">
              <a:spcBef>
                <a:spcPts val="0"/>
              </a:spcBef>
              <a:buSzPct val="100000"/>
              <a:defRPr sz="1800"/>
            </a:lvl9pPr>
          </a:lstStyle>
          <a:p/>
        </p:txBody>
      </p:sp>
      <p:sp>
        <p:nvSpPr>
          <p:cNvPr id="105" name="Shape 105"/>
          <p:cNvSpPr txBox="1"/>
          <p:nvPr>
            <p:ph idx="12" type="sldNum"/>
          </p:nvPr>
        </p:nvSpPr>
        <p:spPr>
          <a:xfrm>
            <a:off x="8595300" y="6440052"/>
            <a:ext cx="548699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FFFFFF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標題與兩欄 2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>
            <p:ph type="title"/>
          </p:nvPr>
        </p:nvSpPr>
        <p:spPr>
          <a:xfrm>
            <a:off x="311700" y="685216"/>
            <a:ext cx="8520599" cy="8102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08" name="Shape 108"/>
          <p:cNvSpPr txBox="1"/>
          <p:nvPr>
            <p:ph idx="12" type="sldNum"/>
          </p:nvPr>
        </p:nvSpPr>
        <p:spPr>
          <a:xfrm>
            <a:off x="8595300" y="6440052"/>
            <a:ext cx="548699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FFFFFF"/>
                </a:solidFill>
              </a:rPr>
              <a:t>‹#›</a:t>
            </a:fld>
          </a:p>
        </p:txBody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311700" y="1639975"/>
            <a:ext cx="8520599" cy="2158199"/>
          </a:xfrm>
          <a:prstGeom prst="rect">
            <a:avLst/>
          </a:prstGeom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83333"/>
              <a:defRPr sz="2400"/>
            </a:lvl1pPr>
            <a:lvl2pPr lvl="1" rtl="0">
              <a:spcBef>
                <a:spcPts val="0"/>
              </a:spcBef>
              <a:buSzPct val="90000"/>
              <a:defRPr sz="20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buSzPct val="100000"/>
              <a:defRPr sz="1800"/>
            </a:lvl4pPr>
            <a:lvl5pPr lvl="4" rtl="0">
              <a:spcBef>
                <a:spcPts val="0"/>
              </a:spcBef>
              <a:buSzPct val="100000"/>
              <a:defRPr sz="1800"/>
            </a:lvl5pPr>
            <a:lvl6pPr lvl="5" rtl="0">
              <a:spcBef>
                <a:spcPts val="0"/>
              </a:spcBef>
              <a:buSzPct val="100000"/>
              <a:defRPr sz="1800"/>
            </a:lvl6pPr>
            <a:lvl7pPr lvl="6" rtl="0">
              <a:spcBef>
                <a:spcPts val="0"/>
              </a:spcBef>
              <a:buSzPct val="100000"/>
              <a:defRPr sz="1800"/>
            </a:lvl7pPr>
            <a:lvl8pPr lvl="7" rtl="0">
              <a:spcBef>
                <a:spcPts val="0"/>
              </a:spcBef>
              <a:buSzPct val="100000"/>
              <a:defRPr sz="1800"/>
            </a:lvl8pPr>
            <a:lvl9pPr lvl="8" rtl="0">
              <a:spcBef>
                <a:spcPts val="0"/>
              </a:spcBef>
              <a:buSzPct val="100000"/>
              <a:defRPr sz="1800"/>
            </a:lvl9pPr>
          </a:lstStyle>
          <a:p/>
        </p:txBody>
      </p:sp>
      <p:sp>
        <p:nvSpPr>
          <p:cNvPr id="110" name="Shape 110"/>
          <p:cNvSpPr txBox="1"/>
          <p:nvPr>
            <p:ph idx="2" type="body"/>
          </p:nvPr>
        </p:nvSpPr>
        <p:spPr>
          <a:xfrm>
            <a:off x="311700" y="3942625"/>
            <a:ext cx="8520599" cy="2158199"/>
          </a:xfrm>
          <a:prstGeom prst="rect">
            <a:avLst/>
          </a:prstGeom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83333"/>
              <a:defRPr sz="2400"/>
            </a:lvl1pPr>
            <a:lvl2pPr lvl="1" rtl="0">
              <a:spcBef>
                <a:spcPts val="0"/>
              </a:spcBef>
              <a:buSzPct val="90000"/>
              <a:defRPr sz="20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buSzPct val="100000"/>
              <a:defRPr sz="1800"/>
            </a:lvl4pPr>
            <a:lvl5pPr lvl="4" rtl="0">
              <a:spcBef>
                <a:spcPts val="0"/>
              </a:spcBef>
              <a:buSzPct val="100000"/>
              <a:defRPr sz="1800"/>
            </a:lvl5pPr>
            <a:lvl6pPr lvl="5" rtl="0">
              <a:spcBef>
                <a:spcPts val="0"/>
              </a:spcBef>
              <a:buSzPct val="100000"/>
              <a:defRPr sz="1800"/>
            </a:lvl6pPr>
            <a:lvl7pPr lvl="6" rtl="0">
              <a:spcBef>
                <a:spcPts val="0"/>
              </a:spcBef>
              <a:buSzPct val="100000"/>
              <a:defRPr sz="1800"/>
            </a:lvl7pPr>
            <a:lvl8pPr lvl="7" rtl="0">
              <a:spcBef>
                <a:spcPts val="0"/>
              </a:spcBef>
              <a:buSzPct val="100000"/>
              <a:defRPr sz="1800"/>
            </a:lvl8pPr>
            <a:lvl9pPr lvl="8" rtl="0">
              <a:spcBef>
                <a:spcPts val="0"/>
              </a:spcBef>
              <a:buSzPct val="100000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標題與兩欄 1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>
            <p:ph type="title"/>
          </p:nvPr>
        </p:nvSpPr>
        <p:spPr>
          <a:xfrm>
            <a:off x="311700" y="685216"/>
            <a:ext cx="8520599" cy="8102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13" name="Shape 113"/>
          <p:cNvSpPr txBox="1"/>
          <p:nvPr>
            <p:ph idx="1" type="body"/>
          </p:nvPr>
        </p:nvSpPr>
        <p:spPr>
          <a:xfrm>
            <a:off x="311700" y="2568798"/>
            <a:ext cx="3999899" cy="35231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83333"/>
              <a:defRPr sz="2400"/>
            </a:lvl1pPr>
            <a:lvl2pPr lvl="1" rtl="0">
              <a:spcBef>
                <a:spcPts val="0"/>
              </a:spcBef>
              <a:defRPr sz="20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buSzPct val="100000"/>
              <a:defRPr sz="1800"/>
            </a:lvl4pPr>
            <a:lvl5pPr lvl="4" rtl="0">
              <a:spcBef>
                <a:spcPts val="0"/>
              </a:spcBef>
              <a:buSzPct val="100000"/>
              <a:defRPr sz="1800"/>
            </a:lvl5pPr>
            <a:lvl6pPr lvl="5" rtl="0">
              <a:spcBef>
                <a:spcPts val="0"/>
              </a:spcBef>
              <a:buSzPct val="100000"/>
              <a:defRPr sz="1800"/>
            </a:lvl6pPr>
            <a:lvl7pPr lvl="6" rtl="0">
              <a:spcBef>
                <a:spcPts val="0"/>
              </a:spcBef>
              <a:buSzPct val="100000"/>
              <a:defRPr sz="1800"/>
            </a:lvl7pPr>
            <a:lvl8pPr lvl="7" rtl="0">
              <a:spcBef>
                <a:spcPts val="0"/>
              </a:spcBef>
              <a:buSzPct val="100000"/>
              <a:defRPr sz="1800"/>
            </a:lvl8pPr>
            <a:lvl9pPr lvl="8" rtl="0">
              <a:spcBef>
                <a:spcPts val="0"/>
              </a:spcBef>
              <a:buSzPct val="100000"/>
              <a:defRPr sz="1800"/>
            </a:lvl9pPr>
          </a:lstStyle>
          <a:p/>
        </p:txBody>
      </p:sp>
      <p:sp>
        <p:nvSpPr>
          <p:cNvPr id="114" name="Shape 114"/>
          <p:cNvSpPr txBox="1"/>
          <p:nvPr>
            <p:ph idx="2" type="body"/>
          </p:nvPr>
        </p:nvSpPr>
        <p:spPr>
          <a:xfrm>
            <a:off x="4832400" y="2568798"/>
            <a:ext cx="3999899" cy="35231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83333"/>
              <a:defRPr sz="2400"/>
            </a:lvl1pPr>
            <a:lvl2pPr lvl="1" rtl="0">
              <a:spcBef>
                <a:spcPts val="0"/>
              </a:spcBef>
              <a:defRPr sz="20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buSzPct val="100000"/>
              <a:defRPr sz="1800"/>
            </a:lvl4pPr>
            <a:lvl5pPr lvl="4" rtl="0">
              <a:spcBef>
                <a:spcPts val="0"/>
              </a:spcBef>
              <a:buSzPct val="100000"/>
              <a:defRPr sz="1800"/>
            </a:lvl5pPr>
            <a:lvl6pPr lvl="5" rtl="0">
              <a:spcBef>
                <a:spcPts val="0"/>
              </a:spcBef>
              <a:buSzPct val="100000"/>
              <a:defRPr sz="1800"/>
            </a:lvl6pPr>
            <a:lvl7pPr lvl="6" rtl="0">
              <a:spcBef>
                <a:spcPts val="0"/>
              </a:spcBef>
              <a:buSzPct val="100000"/>
              <a:defRPr sz="1800"/>
            </a:lvl7pPr>
            <a:lvl8pPr lvl="7" rtl="0">
              <a:spcBef>
                <a:spcPts val="0"/>
              </a:spcBef>
              <a:buSzPct val="100000"/>
              <a:defRPr sz="1800"/>
            </a:lvl8pPr>
            <a:lvl9pPr lvl="8" rtl="0">
              <a:spcBef>
                <a:spcPts val="0"/>
              </a:spcBef>
              <a:buSzPct val="100000"/>
              <a:defRPr sz="1800"/>
            </a:lvl9pPr>
          </a:lstStyle>
          <a:p/>
        </p:txBody>
      </p:sp>
      <p:sp>
        <p:nvSpPr>
          <p:cNvPr id="115" name="Shape 115"/>
          <p:cNvSpPr txBox="1"/>
          <p:nvPr>
            <p:ph idx="12" type="sldNum"/>
          </p:nvPr>
        </p:nvSpPr>
        <p:spPr>
          <a:xfrm>
            <a:off x="8595300" y="6440052"/>
            <a:ext cx="548699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FFFFFF"/>
                </a:solidFill>
              </a:rPr>
              <a:t>‹#›</a:t>
            </a:fld>
          </a:p>
        </p:txBody>
      </p:sp>
      <p:sp>
        <p:nvSpPr>
          <p:cNvPr id="116" name="Shape 116"/>
          <p:cNvSpPr txBox="1"/>
          <p:nvPr>
            <p:ph idx="3" type="subTitle"/>
          </p:nvPr>
        </p:nvSpPr>
        <p:spPr>
          <a:xfrm>
            <a:off x="311700" y="1495525"/>
            <a:ext cx="3999899" cy="10418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/>
        </p:txBody>
      </p:sp>
      <p:sp>
        <p:nvSpPr>
          <p:cNvPr id="117" name="Shape 117"/>
          <p:cNvSpPr txBox="1"/>
          <p:nvPr>
            <p:ph idx="4" type="subTitle"/>
          </p:nvPr>
        </p:nvSpPr>
        <p:spPr>
          <a:xfrm>
            <a:off x="4832400" y="1495525"/>
            <a:ext cx="3999899" cy="10418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標題投影片 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hape 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3700" y="615400"/>
            <a:ext cx="1427024" cy="174122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hape 16"/>
          <p:cNvSpPr txBox="1"/>
          <p:nvPr>
            <p:ph type="ctrTitle"/>
          </p:nvPr>
        </p:nvSpPr>
        <p:spPr>
          <a:xfrm>
            <a:off x="598100" y="4730810"/>
            <a:ext cx="8222100" cy="8903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SzPct val="100000"/>
              <a:defRPr b="1" sz="4200"/>
            </a:lvl1pPr>
            <a:lvl2pPr lvl="1" rtl="0">
              <a:spcBef>
                <a:spcPts val="0"/>
              </a:spcBef>
              <a:buSzPct val="100000"/>
              <a:defRPr sz="4200"/>
            </a:lvl2pPr>
            <a:lvl3pPr lvl="2" rtl="0">
              <a:spcBef>
                <a:spcPts val="0"/>
              </a:spcBef>
              <a:buSzPct val="100000"/>
              <a:defRPr sz="4200"/>
            </a:lvl3pPr>
            <a:lvl4pPr lvl="3" rtl="0">
              <a:spcBef>
                <a:spcPts val="0"/>
              </a:spcBef>
              <a:buSzPct val="100000"/>
              <a:defRPr sz="4200"/>
            </a:lvl4pPr>
            <a:lvl5pPr lvl="4" rtl="0">
              <a:spcBef>
                <a:spcPts val="0"/>
              </a:spcBef>
              <a:buSzPct val="100000"/>
              <a:defRPr sz="4200"/>
            </a:lvl5pPr>
            <a:lvl6pPr lvl="5" rtl="0">
              <a:spcBef>
                <a:spcPts val="0"/>
              </a:spcBef>
              <a:buSzPct val="100000"/>
              <a:defRPr sz="4200"/>
            </a:lvl6pPr>
            <a:lvl7pPr lvl="6" rtl="0">
              <a:spcBef>
                <a:spcPts val="0"/>
              </a:spcBef>
              <a:buSzPct val="100000"/>
              <a:defRPr sz="4200"/>
            </a:lvl7pPr>
            <a:lvl8pPr lvl="7" rtl="0">
              <a:spcBef>
                <a:spcPts val="0"/>
              </a:spcBef>
              <a:buSzPct val="100000"/>
              <a:defRPr sz="4200"/>
            </a:lvl8pPr>
            <a:lvl9pPr lvl="8" rtl="0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17" name="Shape 17"/>
          <p:cNvSpPr txBox="1"/>
          <p:nvPr>
            <p:ph idx="1" type="subTitle"/>
          </p:nvPr>
        </p:nvSpPr>
        <p:spPr>
          <a:xfrm>
            <a:off x="598088" y="5621192"/>
            <a:ext cx="8222100" cy="5771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  <a:defRPr sz="21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  <a:defRPr sz="21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  <a:defRPr sz="21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  <a:defRPr sz="21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  <a:defRPr sz="21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  <a:defRPr sz="21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  <a:defRPr sz="21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  <a:defRPr sz="21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  <a:defRPr sz="21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2" type="sldNum"/>
          </p:nvPr>
        </p:nvSpPr>
        <p:spPr>
          <a:xfrm>
            <a:off x="8595300" y="6440052"/>
            <a:ext cx="548699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sp>
        <p:nvSpPr>
          <p:cNvPr id="19" name="Shape 19"/>
          <p:cNvSpPr txBox="1"/>
          <p:nvPr>
            <p:ph idx="2" type="subTitle"/>
          </p:nvPr>
        </p:nvSpPr>
        <p:spPr>
          <a:xfrm>
            <a:off x="598088" y="4153592"/>
            <a:ext cx="8222100" cy="5771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  <a:defRPr b="1" sz="21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  <a:defRPr sz="21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  <a:defRPr sz="21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  <a:defRPr sz="21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  <a:defRPr sz="21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  <a:defRPr sz="21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  <a:defRPr sz="21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  <a:defRPr sz="21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  <a:defRPr sz="21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20" name="Shape 20"/>
          <p:cNvSpPr txBox="1"/>
          <p:nvPr/>
        </p:nvSpPr>
        <p:spPr>
          <a:xfrm>
            <a:off x="3402400" y="832000"/>
            <a:ext cx="4929000" cy="130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just">
              <a:spcBef>
                <a:spcPts val="0"/>
              </a:spcBef>
              <a:buNone/>
            </a:pPr>
            <a:r>
              <a:rPr lang="zh-CN" sz="2000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國立空中大學104學年度第二學期</a:t>
            </a:r>
          </a:p>
          <a:p>
            <a:pPr lvl="0" rtl="0" algn="just">
              <a:spcBef>
                <a:spcPts val="0"/>
              </a:spcBef>
              <a:buNone/>
            </a:pPr>
            <a:r>
              <a:rPr b="1" lang="zh-CN" sz="3000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試算表應用實務</a:t>
            </a:r>
          </a:p>
          <a:p>
            <a:pPr lvl="0" rtl="0" algn="just">
              <a:spcBef>
                <a:spcPts val="0"/>
              </a:spcBef>
              <a:buNone/>
            </a:pPr>
            <a:r>
              <a:rPr b="1" lang="zh-CN" sz="3000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LibreOffice Calc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/>
          <p:nvPr>
            <p:ph type="title"/>
          </p:nvPr>
        </p:nvSpPr>
        <p:spPr>
          <a:xfrm>
            <a:off x="311700" y="685216"/>
            <a:ext cx="8520599" cy="8102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20" name="Shape 120"/>
          <p:cNvSpPr txBox="1"/>
          <p:nvPr>
            <p:ph idx="12" type="sldNum"/>
          </p:nvPr>
        </p:nvSpPr>
        <p:spPr>
          <a:xfrm>
            <a:off x="8595300" y="6440052"/>
            <a:ext cx="548699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FFFFFF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只有標題 1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/>
          <p:nvPr>
            <p:ph idx="12" type="sldNum"/>
          </p:nvPr>
        </p:nvSpPr>
        <p:spPr>
          <a:xfrm>
            <a:off x="8595300" y="6440052"/>
            <a:ext cx="548699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FFFFFF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只有標題 2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/>
          <p:nvPr>
            <p:ph type="title"/>
          </p:nvPr>
        </p:nvSpPr>
        <p:spPr>
          <a:xfrm>
            <a:off x="311700" y="5629741"/>
            <a:ext cx="8520599" cy="8102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25" name="Shape 125"/>
          <p:cNvSpPr txBox="1"/>
          <p:nvPr>
            <p:ph idx="12" type="sldNum"/>
          </p:nvPr>
        </p:nvSpPr>
        <p:spPr>
          <a:xfrm>
            <a:off x="8595300" y="6440052"/>
            <a:ext cx="548699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FFFFFF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>
            <p:ph type="title"/>
          </p:nvPr>
        </p:nvSpPr>
        <p:spPr>
          <a:xfrm>
            <a:off x="311700" y="740800"/>
            <a:ext cx="2807999" cy="1007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128" name="Shape 128"/>
          <p:cNvSpPr txBox="1"/>
          <p:nvPr>
            <p:ph idx="1" type="body"/>
          </p:nvPr>
        </p:nvSpPr>
        <p:spPr>
          <a:xfrm>
            <a:off x="311700" y="1954405"/>
            <a:ext cx="2807999" cy="41375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129" name="Shape 129"/>
          <p:cNvSpPr txBox="1"/>
          <p:nvPr>
            <p:ph idx="12" type="sldNum"/>
          </p:nvPr>
        </p:nvSpPr>
        <p:spPr>
          <a:xfrm>
            <a:off x="8595300" y="6440052"/>
            <a:ext cx="548699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FFFFFF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rgbClr val="D00000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/>
          <p:nvPr>
            <p:ph type="title"/>
          </p:nvPr>
        </p:nvSpPr>
        <p:spPr>
          <a:xfrm>
            <a:off x="490250" y="701800"/>
            <a:ext cx="5618700" cy="54542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2" name="Shape 132"/>
          <p:cNvSpPr txBox="1"/>
          <p:nvPr>
            <p:ph idx="12" type="sldNum"/>
          </p:nvPr>
        </p:nvSpPr>
        <p:spPr>
          <a:xfrm>
            <a:off x="8595300" y="6440052"/>
            <a:ext cx="548699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pic>
        <p:nvPicPr>
          <p:cNvPr id="133" name="Shape 1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5478150" y="0"/>
            <a:ext cx="3665850" cy="366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/>
        </p:nvSpPr>
        <p:spPr>
          <a:xfrm>
            <a:off x="4572000" y="-233"/>
            <a:ext cx="4572000" cy="6858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006600"/>
              </a:solidFill>
            </a:endParaRPr>
          </a:p>
        </p:txBody>
      </p:sp>
      <p:cxnSp>
        <p:nvCxnSpPr>
          <p:cNvPr id="136" name="Shape 136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7" name="Shape 137"/>
          <p:cNvSpPr txBox="1"/>
          <p:nvPr>
            <p:ph type="title"/>
          </p:nvPr>
        </p:nvSpPr>
        <p:spPr>
          <a:xfrm>
            <a:off x="265500" y="1534800"/>
            <a:ext cx="4045199" cy="20858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138" name="Shape 138"/>
          <p:cNvSpPr txBox="1"/>
          <p:nvPr>
            <p:ph idx="1" type="subTitle"/>
          </p:nvPr>
        </p:nvSpPr>
        <p:spPr>
          <a:xfrm>
            <a:off x="265500" y="3692001"/>
            <a:ext cx="4045199" cy="16923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139" name="Shape 139"/>
          <p:cNvSpPr txBox="1"/>
          <p:nvPr>
            <p:ph idx="2" type="body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0" name="Shape 140"/>
          <p:cNvSpPr txBox="1"/>
          <p:nvPr>
            <p:ph idx="12" type="sldNum"/>
          </p:nvPr>
        </p:nvSpPr>
        <p:spPr>
          <a:xfrm>
            <a:off x="8595300" y="6440052"/>
            <a:ext cx="548699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/>
          <p:nvPr>
            <p:ph idx="1" type="body"/>
          </p:nvPr>
        </p:nvSpPr>
        <p:spPr>
          <a:xfrm>
            <a:off x="319500" y="5640766"/>
            <a:ext cx="5998800" cy="7982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143" name="Shape 143"/>
          <p:cNvSpPr txBox="1"/>
          <p:nvPr>
            <p:ph idx="12" type="sldNum"/>
          </p:nvPr>
        </p:nvSpPr>
        <p:spPr>
          <a:xfrm>
            <a:off x="8595300" y="6440052"/>
            <a:ext cx="548699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chemeClr val="dk2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bg>
      <p:bgPr>
        <a:solidFill>
          <a:srgbClr val="006600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/>
          <p:nvPr>
            <p:ph type="title"/>
          </p:nvPr>
        </p:nvSpPr>
        <p:spPr>
          <a:xfrm>
            <a:off x="311700" y="1674733"/>
            <a:ext cx="8520599" cy="27074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6" name="Shape 146"/>
          <p:cNvSpPr txBox="1"/>
          <p:nvPr>
            <p:ph idx="1" type="body"/>
          </p:nvPr>
        </p:nvSpPr>
        <p:spPr>
          <a:xfrm>
            <a:off x="311700" y="4492300"/>
            <a:ext cx="8520599" cy="1709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7" name="Shape 147"/>
          <p:cNvSpPr txBox="1"/>
          <p:nvPr>
            <p:ph idx="12" type="sldNum"/>
          </p:nvPr>
        </p:nvSpPr>
        <p:spPr>
          <a:xfrm>
            <a:off x="8595300" y="6440052"/>
            <a:ext cx="548699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pic>
        <p:nvPicPr>
          <p:cNvPr id="148" name="Shape 14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5478150" y="0"/>
            <a:ext cx="3665850" cy="366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/>
          <p:nvPr>
            <p:ph idx="12" type="sldNum"/>
          </p:nvPr>
        </p:nvSpPr>
        <p:spPr>
          <a:xfrm>
            <a:off x="8595300" y="6440052"/>
            <a:ext cx="548699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FFFFFF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標題與內文 三欄 + 子標題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/>
          <p:nvPr>
            <p:ph type="title"/>
          </p:nvPr>
        </p:nvSpPr>
        <p:spPr>
          <a:xfrm>
            <a:off x="311700" y="833773"/>
            <a:ext cx="8520600" cy="66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53" name="Shape 153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sp>
        <p:nvSpPr>
          <p:cNvPr id="154" name="Shape 154"/>
          <p:cNvSpPr txBox="1"/>
          <p:nvPr>
            <p:ph idx="1" type="subTitle"/>
          </p:nvPr>
        </p:nvSpPr>
        <p:spPr>
          <a:xfrm>
            <a:off x="311700" y="517575"/>
            <a:ext cx="8283600" cy="3162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006600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  <p:sp>
        <p:nvSpPr>
          <p:cNvPr id="155" name="Shape 155"/>
          <p:cNvSpPr txBox="1"/>
          <p:nvPr>
            <p:ph idx="2" type="body"/>
          </p:nvPr>
        </p:nvSpPr>
        <p:spPr>
          <a:xfrm>
            <a:off x="311700" y="2568799"/>
            <a:ext cx="2540700" cy="3523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83333"/>
              <a:defRPr sz="2400"/>
            </a:lvl1pPr>
            <a:lvl2pPr lvl="1" rtl="0">
              <a:spcBef>
                <a:spcPts val="0"/>
              </a:spcBef>
              <a:defRPr sz="20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buSzPct val="100000"/>
              <a:defRPr sz="1800"/>
            </a:lvl4pPr>
            <a:lvl5pPr lvl="4" rtl="0">
              <a:spcBef>
                <a:spcPts val="0"/>
              </a:spcBef>
              <a:buSzPct val="100000"/>
              <a:defRPr sz="1800"/>
            </a:lvl5pPr>
            <a:lvl6pPr lvl="5" rtl="0">
              <a:spcBef>
                <a:spcPts val="0"/>
              </a:spcBef>
              <a:buSzPct val="100000"/>
              <a:defRPr sz="1800"/>
            </a:lvl6pPr>
            <a:lvl7pPr lvl="6" rtl="0">
              <a:spcBef>
                <a:spcPts val="0"/>
              </a:spcBef>
              <a:buSzPct val="100000"/>
              <a:defRPr sz="1800"/>
            </a:lvl7pPr>
            <a:lvl8pPr lvl="7" rtl="0">
              <a:spcBef>
                <a:spcPts val="0"/>
              </a:spcBef>
              <a:buSzPct val="100000"/>
              <a:defRPr sz="1800"/>
            </a:lvl8pPr>
            <a:lvl9pPr lvl="8" rtl="0">
              <a:spcBef>
                <a:spcPts val="0"/>
              </a:spcBef>
              <a:buSzPct val="100000"/>
              <a:defRPr sz="1800"/>
            </a:lvl9pPr>
          </a:lstStyle>
          <a:p/>
        </p:txBody>
      </p:sp>
      <p:sp>
        <p:nvSpPr>
          <p:cNvPr id="156" name="Shape 156"/>
          <p:cNvSpPr txBox="1"/>
          <p:nvPr>
            <p:ph idx="3" type="body"/>
          </p:nvPr>
        </p:nvSpPr>
        <p:spPr>
          <a:xfrm>
            <a:off x="3183201" y="2568799"/>
            <a:ext cx="2540699" cy="3523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83333"/>
              <a:defRPr sz="2400"/>
            </a:lvl1pPr>
            <a:lvl2pPr lvl="1" rtl="0">
              <a:spcBef>
                <a:spcPts val="0"/>
              </a:spcBef>
              <a:defRPr sz="20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buSzPct val="100000"/>
              <a:defRPr sz="1800"/>
            </a:lvl4pPr>
            <a:lvl5pPr lvl="4" rtl="0">
              <a:spcBef>
                <a:spcPts val="0"/>
              </a:spcBef>
              <a:buSzPct val="100000"/>
              <a:defRPr sz="1800"/>
            </a:lvl5pPr>
            <a:lvl6pPr lvl="5" rtl="0">
              <a:spcBef>
                <a:spcPts val="0"/>
              </a:spcBef>
              <a:buSzPct val="100000"/>
              <a:defRPr sz="1800"/>
            </a:lvl6pPr>
            <a:lvl7pPr lvl="6" rtl="0">
              <a:spcBef>
                <a:spcPts val="0"/>
              </a:spcBef>
              <a:buSzPct val="100000"/>
              <a:defRPr sz="1800"/>
            </a:lvl7pPr>
            <a:lvl8pPr lvl="7" rtl="0">
              <a:spcBef>
                <a:spcPts val="0"/>
              </a:spcBef>
              <a:buSzPct val="100000"/>
              <a:defRPr sz="1800"/>
            </a:lvl8pPr>
            <a:lvl9pPr lvl="8" rtl="0">
              <a:spcBef>
                <a:spcPts val="0"/>
              </a:spcBef>
              <a:buSzPct val="100000"/>
              <a:defRPr sz="1800"/>
            </a:lvl9pPr>
          </a:lstStyle>
          <a:p/>
        </p:txBody>
      </p:sp>
      <p:sp>
        <p:nvSpPr>
          <p:cNvPr id="157" name="Shape 157"/>
          <p:cNvSpPr txBox="1"/>
          <p:nvPr>
            <p:ph idx="4" type="subTitle"/>
          </p:nvPr>
        </p:nvSpPr>
        <p:spPr>
          <a:xfrm>
            <a:off x="311700" y="1495525"/>
            <a:ext cx="2540700" cy="10419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  <p:sp>
        <p:nvSpPr>
          <p:cNvPr id="158" name="Shape 158"/>
          <p:cNvSpPr txBox="1"/>
          <p:nvPr>
            <p:ph idx="5" type="subTitle"/>
          </p:nvPr>
        </p:nvSpPr>
        <p:spPr>
          <a:xfrm>
            <a:off x="3183201" y="1495525"/>
            <a:ext cx="2540699" cy="10419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  <p:sp>
        <p:nvSpPr>
          <p:cNvPr id="159" name="Shape 159"/>
          <p:cNvSpPr txBox="1"/>
          <p:nvPr>
            <p:ph idx="6" type="body"/>
          </p:nvPr>
        </p:nvSpPr>
        <p:spPr>
          <a:xfrm>
            <a:off x="6054699" y="2568799"/>
            <a:ext cx="2540699" cy="3523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83333"/>
              <a:defRPr sz="2400"/>
            </a:lvl1pPr>
            <a:lvl2pPr lvl="1" rtl="0">
              <a:spcBef>
                <a:spcPts val="0"/>
              </a:spcBef>
              <a:defRPr sz="20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buSzPct val="100000"/>
              <a:defRPr sz="1800"/>
            </a:lvl4pPr>
            <a:lvl5pPr lvl="4" rtl="0">
              <a:spcBef>
                <a:spcPts val="0"/>
              </a:spcBef>
              <a:buSzPct val="100000"/>
              <a:defRPr sz="1800"/>
            </a:lvl5pPr>
            <a:lvl6pPr lvl="5" rtl="0">
              <a:spcBef>
                <a:spcPts val="0"/>
              </a:spcBef>
              <a:buSzPct val="100000"/>
              <a:defRPr sz="1800"/>
            </a:lvl6pPr>
            <a:lvl7pPr lvl="6" rtl="0">
              <a:spcBef>
                <a:spcPts val="0"/>
              </a:spcBef>
              <a:buSzPct val="100000"/>
              <a:defRPr sz="1800"/>
            </a:lvl7pPr>
            <a:lvl8pPr lvl="7" rtl="0">
              <a:spcBef>
                <a:spcPts val="0"/>
              </a:spcBef>
              <a:buSzPct val="100000"/>
              <a:defRPr sz="1800"/>
            </a:lvl8pPr>
            <a:lvl9pPr lvl="8" rtl="0">
              <a:spcBef>
                <a:spcPts val="0"/>
              </a:spcBef>
              <a:buSzPct val="100000"/>
              <a:defRPr sz="1800"/>
            </a:lvl9pPr>
          </a:lstStyle>
          <a:p/>
        </p:txBody>
      </p:sp>
      <p:sp>
        <p:nvSpPr>
          <p:cNvPr id="160" name="Shape 160"/>
          <p:cNvSpPr txBox="1"/>
          <p:nvPr>
            <p:ph idx="7" type="subTitle"/>
          </p:nvPr>
        </p:nvSpPr>
        <p:spPr>
          <a:xfrm>
            <a:off x="6054699" y="1495525"/>
            <a:ext cx="2540699" cy="10419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區段標題 1">
    <p:bg>
      <p:bgPr>
        <a:solidFill>
          <a:srgbClr val="006600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hape 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6487" y="2558388"/>
            <a:ext cx="1427024" cy="1741224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hape 23"/>
          <p:cNvSpPr txBox="1"/>
          <p:nvPr>
            <p:ph type="title"/>
          </p:nvPr>
        </p:nvSpPr>
        <p:spPr>
          <a:xfrm>
            <a:off x="2431475" y="2869800"/>
            <a:ext cx="6388800" cy="11183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 algn="l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595300" y="6440052"/>
            <a:ext cx="548699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sp>
        <p:nvSpPr>
          <p:cNvPr id="25" name="Shape 25"/>
          <p:cNvSpPr txBox="1"/>
          <p:nvPr>
            <p:ph idx="1" type="subTitle"/>
          </p:nvPr>
        </p:nvSpPr>
        <p:spPr>
          <a:xfrm>
            <a:off x="2431475" y="4114625"/>
            <a:ext cx="6388800" cy="14249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None/>
              <a:defRPr sz="2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/>
        </p:txBody>
      </p:sp>
      <p:pic>
        <p:nvPicPr>
          <p:cNvPr id="26" name="Shape 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10800000">
            <a:off x="5478150" y="0"/>
            <a:ext cx="3665850" cy="366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標題與內文 三欄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/>
          <p:nvPr>
            <p:ph idx="12" type="sldNum"/>
          </p:nvPr>
        </p:nvSpPr>
        <p:spPr>
          <a:xfrm>
            <a:off x="8595300" y="6440052"/>
            <a:ext cx="548699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sp>
        <p:nvSpPr>
          <p:cNvPr id="163" name="Shape 163"/>
          <p:cNvSpPr txBox="1"/>
          <p:nvPr>
            <p:ph idx="1" type="body"/>
          </p:nvPr>
        </p:nvSpPr>
        <p:spPr>
          <a:xfrm>
            <a:off x="311700" y="2568799"/>
            <a:ext cx="2540699" cy="35231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83333"/>
              <a:defRPr sz="2400"/>
            </a:lvl1pPr>
            <a:lvl2pPr lvl="1" rtl="0">
              <a:spcBef>
                <a:spcPts val="0"/>
              </a:spcBef>
              <a:defRPr sz="20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buSzPct val="100000"/>
              <a:defRPr sz="1800"/>
            </a:lvl4pPr>
            <a:lvl5pPr lvl="4" rtl="0">
              <a:spcBef>
                <a:spcPts val="0"/>
              </a:spcBef>
              <a:buSzPct val="100000"/>
              <a:defRPr sz="1800"/>
            </a:lvl5pPr>
            <a:lvl6pPr lvl="5" rtl="0">
              <a:spcBef>
                <a:spcPts val="0"/>
              </a:spcBef>
              <a:buSzPct val="100000"/>
              <a:defRPr sz="1800"/>
            </a:lvl6pPr>
            <a:lvl7pPr lvl="6" rtl="0">
              <a:spcBef>
                <a:spcPts val="0"/>
              </a:spcBef>
              <a:buSzPct val="100000"/>
              <a:defRPr sz="1800"/>
            </a:lvl7pPr>
            <a:lvl8pPr lvl="7" rtl="0">
              <a:spcBef>
                <a:spcPts val="0"/>
              </a:spcBef>
              <a:buSzPct val="100000"/>
              <a:defRPr sz="1800"/>
            </a:lvl8pPr>
            <a:lvl9pPr lvl="8" rtl="0">
              <a:spcBef>
                <a:spcPts val="0"/>
              </a:spcBef>
              <a:buSzPct val="100000"/>
              <a:defRPr sz="1800"/>
            </a:lvl9pPr>
          </a:lstStyle>
          <a:p/>
        </p:txBody>
      </p:sp>
      <p:sp>
        <p:nvSpPr>
          <p:cNvPr id="164" name="Shape 164"/>
          <p:cNvSpPr txBox="1"/>
          <p:nvPr>
            <p:ph idx="2" type="body"/>
          </p:nvPr>
        </p:nvSpPr>
        <p:spPr>
          <a:xfrm>
            <a:off x="3183201" y="2568799"/>
            <a:ext cx="2540699" cy="35231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83333"/>
              <a:defRPr sz="2400"/>
            </a:lvl1pPr>
            <a:lvl2pPr lvl="1" rtl="0">
              <a:spcBef>
                <a:spcPts val="0"/>
              </a:spcBef>
              <a:defRPr sz="20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buSzPct val="100000"/>
              <a:defRPr sz="1800"/>
            </a:lvl4pPr>
            <a:lvl5pPr lvl="4" rtl="0">
              <a:spcBef>
                <a:spcPts val="0"/>
              </a:spcBef>
              <a:buSzPct val="100000"/>
              <a:defRPr sz="1800"/>
            </a:lvl5pPr>
            <a:lvl6pPr lvl="5" rtl="0">
              <a:spcBef>
                <a:spcPts val="0"/>
              </a:spcBef>
              <a:buSzPct val="100000"/>
              <a:defRPr sz="1800"/>
            </a:lvl6pPr>
            <a:lvl7pPr lvl="6" rtl="0">
              <a:spcBef>
                <a:spcPts val="0"/>
              </a:spcBef>
              <a:buSzPct val="100000"/>
              <a:defRPr sz="1800"/>
            </a:lvl7pPr>
            <a:lvl8pPr lvl="7" rtl="0">
              <a:spcBef>
                <a:spcPts val="0"/>
              </a:spcBef>
              <a:buSzPct val="100000"/>
              <a:defRPr sz="1800"/>
            </a:lvl8pPr>
            <a:lvl9pPr lvl="8" rtl="0">
              <a:spcBef>
                <a:spcPts val="0"/>
              </a:spcBef>
              <a:buSzPct val="100000"/>
              <a:defRPr sz="1800"/>
            </a:lvl9pPr>
          </a:lstStyle>
          <a:p/>
        </p:txBody>
      </p:sp>
      <p:sp>
        <p:nvSpPr>
          <p:cNvPr id="165" name="Shape 165"/>
          <p:cNvSpPr txBox="1"/>
          <p:nvPr>
            <p:ph idx="3" type="subTitle"/>
          </p:nvPr>
        </p:nvSpPr>
        <p:spPr>
          <a:xfrm>
            <a:off x="311700" y="1495525"/>
            <a:ext cx="2540699" cy="10418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  <p:sp>
        <p:nvSpPr>
          <p:cNvPr id="166" name="Shape 166"/>
          <p:cNvSpPr txBox="1"/>
          <p:nvPr>
            <p:ph idx="4" type="subTitle"/>
          </p:nvPr>
        </p:nvSpPr>
        <p:spPr>
          <a:xfrm>
            <a:off x="3183201" y="1495525"/>
            <a:ext cx="2540699" cy="10418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  <p:sp>
        <p:nvSpPr>
          <p:cNvPr id="167" name="Shape 167"/>
          <p:cNvSpPr txBox="1"/>
          <p:nvPr>
            <p:ph idx="5" type="body"/>
          </p:nvPr>
        </p:nvSpPr>
        <p:spPr>
          <a:xfrm>
            <a:off x="6054699" y="2568799"/>
            <a:ext cx="2540699" cy="35231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83333"/>
              <a:defRPr sz="2400"/>
            </a:lvl1pPr>
            <a:lvl2pPr lvl="1" rtl="0">
              <a:spcBef>
                <a:spcPts val="0"/>
              </a:spcBef>
              <a:defRPr sz="20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buSzPct val="100000"/>
              <a:defRPr sz="1800"/>
            </a:lvl4pPr>
            <a:lvl5pPr lvl="4" rtl="0">
              <a:spcBef>
                <a:spcPts val="0"/>
              </a:spcBef>
              <a:buSzPct val="100000"/>
              <a:defRPr sz="1800"/>
            </a:lvl5pPr>
            <a:lvl6pPr lvl="5" rtl="0">
              <a:spcBef>
                <a:spcPts val="0"/>
              </a:spcBef>
              <a:buSzPct val="100000"/>
              <a:defRPr sz="1800"/>
            </a:lvl6pPr>
            <a:lvl7pPr lvl="6" rtl="0">
              <a:spcBef>
                <a:spcPts val="0"/>
              </a:spcBef>
              <a:buSzPct val="100000"/>
              <a:defRPr sz="1800"/>
            </a:lvl7pPr>
            <a:lvl8pPr lvl="7" rtl="0">
              <a:spcBef>
                <a:spcPts val="0"/>
              </a:spcBef>
              <a:buSzPct val="100000"/>
              <a:defRPr sz="1800"/>
            </a:lvl8pPr>
            <a:lvl9pPr lvl="8" rtl="0">
              <a:spcBef>
                <a:spcPts val="0"/>
              </a:spcBef>
              <a:buSzPct val="100000"/>
              <a:defRPr sz="1800"/>
            </a:lvl9pPr>
          </a:lstStyle>
          <a:p/>
        </p:txBody>
      </p:sp>
      <p:sp>
        <p:nvSpPr>
          <p:cNvPr id="168" name="Shape 168"/>
          <p:cNvSpPr txBox="1"/>
          <p:nvPr>
            <p:ph idx="6" type="subTitle"/>
          </p:nvPr>
        </p:nvSpPr>
        <p:spPr>
          <a:xfrm>
            <a:off x="6054699" y="1495525"/>
            <a:ext cx="2540699" cy="10418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  <p:sp>
        <p:nvSpPr>
          <p:cNvPr id="169" name="Shape 169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結束：下課">
    <p:bg>
      <p:bgPr>
        <a:solidFill>
          <a:srgbClr val="006600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pic>
        <p:nvPicPr>
          <p:cNvPr id="172" name="Shape 17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5478150" y="0"/>
            <a:ext cx="3665850" cy="366585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Shape 173"/>
          <p:cNvSpPr txBox="1"/>
          <p:nvPr/>
        </p:nvSpPr>
        <p:spPr>
          <a:xfrm>
            <a:off x="3186550" y="1939650"/>
            <a:ext cx="5633700" cy="297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b="0" sz="2800">
              <a:solidFill>
                <a:schemeClr val="lt1"/>
              </a:solidFill>
            </a:endParaRPr>
          </a:p>
        </p:txBody>
      </p:sp>
      <p:grpSp>
        <p:nvGrpSpPr>
          <p:cNvPr id="174" name="Shape 174"/>
          <p:cNvGrpSpPr/>
          <p:nvPr/>
        </p:nvGrpSpPr>
        <p:grpSpPr>
          <a:xfrm>
            <a:off x="356275" y="2538300"/>
            <a:ext cx="2563200" cy="1781400"/>
            <a:chOff x="3839700" y="890650"/>
            <a:chExt cx="2563200" cy="1781400"/>
          </a:xfrm>
        </p:grpSpPr>
        <p:sp>
          <p:nvSpPr>
            <p:cNvPr id="175" name="Shape 175"/>
            <p:cNvSpPr/>
            <p:nvPr/>
          </p:nvSpPr>
          <p:spPr>
            <a:xfrm>
              <a:off x="3839700" y="890650"/>
              <a:ext cx="2563200" cy="1781400"/>
            </a:xfrm>
            <a:prstGeom prst="roundRect">
              <a:avLst>
                <a:gd fmla="val 16667" name="adj"/>
              </a:avLst>
            </a:prstGeom>
            <a:solidFill>
              <a:srgbClr val="313039"/>
            </a:solidFill>
            <a:ln cap="flat" cmpd="sng" w="285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pic>
          <p:nvPicPr>
            <p:cNvPr id="176" name="Shape 17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959825" y="1019300"/>
              <a:ext cx="2286000" cy="1524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7" name="Shape 177"/>
          <p:cNvSpPr/>
          <p:nvPr/>
        </p:nvSpPr>
        <p:spPr>
          <a:xfrm>
            <a:off x="449125" y="1084075"/>
            <a:ext cx="2377500" cy="1068300"/>
          </a:xfrm>
          <a:prstGeom prst="wedgeRoundRectCallout">
            <a:avLst>
              <a:gd fmla="val -11008" name="adj1"/>
              <a:gd fmla="val 72065" name="adj2"/>
              <a:gd fmla="val 0" name="adj3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4000"/>
              <a:t>下課囉！</a:t>
            </a:r>
          </a:p>
        </p:txBody>
      </p:sp>
      <p:sp>
        <p:nvSpPr>
          <p:cNvPr id="178" name="Shape 178"/>
          <p:cNvSpPr txBox="1"/>
          <p:nvPr>
            <p:ph idx="1" type="subTitle"/>
          </p:nvPr>
        </p:nvSpPr>
        <p:spPr>
          <a:xfrm>
            <a:off x="2444350" y="4839200"/>
            <a:ext cx="6375900" cy="1548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r">
              <a:lnSpc>
                <a:spcPct val="100000"/>
              </a:lnSpc>
              <a:spcBef>
                <a:spcPts val="0"/>
              </a:spcBef>
              <a:buNone/>
              <a:defRPr b="1" sz="3600">
                <a:solidFill>
                  <a:srgbClr val="FFFF00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buNone/>
              <a:defRPr b="1" sz="3600">
                <a:solidFill>
                  <a:srgbClr val="FFFF00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buNone/>
              <a:defRPr b="1" sz="3600">
                <a:solidFill>
                  <a:srgbClr val="FFFF00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buNone/>
              <a:defRPr b="1" sz="3600">
                <a:solidFill>
                  <a:srgbClr val="FFFF00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buNone/>
              <a:defRPr b="1" sz="3600">
                <a:solidFill>
                  <a:srgbClr val="FFFF00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buNone/>
              <a:defRPr b="1" sz="3600">
                <a:solidFill>
                  <a:srgbClr val="FFFF00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buNone/>
              <a:defRPr b="1" sz="3600">
                <a:solidFill>
                  <a:srgbClr val="FFFF00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buNone/>
              <a:defRPr b="1" sz="3600">
                <a:solidFill>
                  <a:srgbClr val="FFFF00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buNone/>
              <a:defRPr b="1" sz="3600">
                <a:solidFill>
                  <a:srgbClr val="FFFF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Shape 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8500" y="615400"/>
            <a:ext cx="1427024" cy="1741224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Shape 185"/>
          <p:cNvSpPr txBox="1"/>
          <p:nvPr>
            <p:ph type="ctrTitle"/>
          </p:nvPr>
        </p:nvSpPr>
        <p:spPr>
          <a:xfrm>
            <a:off x="598100" y="4502862"/>
            <a:ext cx="8222100" cy="1118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SzPct val="100000"/>
              <a:defRPr b="1" sz="4200"/>
            </a:lvl1pPr>
            <a:lvl2pPr lvl="1" rtl="0">
              <a:spcBef>
                <a:spcPts val="0"/>
              </a:spcBef>
              <a:buSzPct val="100000"/>
              <a:defRPr sz="4200"/>
            </a:lvl2pPr>
            <a:lvl3pPr lvl="2" rtl="0">
              <a:spcBef>
                <a:spcPts val="0"/>
              </a:spcBef>
              <a:buSzPct val="100000"/>
              <a:defRPr sz="4200"/>
            </a:lvl3pPr>
            <a:lvl4pPr lvl="3" rtl="0">
              <a:spcBef>
                <a:spcPts val="0"/>
              </a:spcBef>
              <a:buSzPct val="100000"/>
              <a:defRPr sz="4200"/>
            </a:lvl4pPr>
            <a:lvl5pPr lvl="4" rtl="0">
              <a:spcBef>
                <a:spcPts val="0"/>
              </a:spcBef>
              <a:buSzPct val="100000"/>
              <a:defRPr sz="4200"/>
            </a:lvl5pPr>
            <a:lvl6pPr lvl="5" rtl="0">
              <a:spcBef>
                <a:spcPts val="0"/>
              </a:spcBef>
              <a:buSzPct val="100000"/>
              <a:defRPr sz="4200"/>
            </a:lvl6pPr>
            <a:lvl7pPr lvl="6" rtl="0">
              <a:spcBef>
                <a:spcPts val="0"/>
              </a:spcBef>
              <a:buSzPct val="100000"/>
              <a:defRPr sz="4200"/>
            </a:lvl7pPr>
            <a:lvl8pPr lvl="7" rtl="0">
              <a:spcBef>
                <a:spcPts val="0"/>
              </a:spcBef>
              <a:buSzPct val="100000"/>
              <a:defRPr sz="4200"/>
            </a:lvl8pPr>
            <a:lvl9pPr lvl="8" rtl="0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186" name="Shape 186"/>
          <p:cNvSpPr txBox="1"/>
          <p:nvPr>
            <p:ph idx="1" type="subTitle"/>
          </p:nvPr>
        </p:nvSpPr>
        <p:spPr>
          <a:xfrm>
            <a:off x="598088" y="5757117"/>
            <a:ext cx="8222100" cy="577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>
                <a:solidFill>
                  <a:srgbClr val="0066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7" name="Shape 187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標題投影片 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Shape 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3700" y="615400"/>
            <a:ext cx="1427024" cy="1741224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Shape 190"/>
          <p:cNvSpPr txBox="1"/>
          <p:nvPr>
            <p:ph type="ctrTitle"/>
          </p:nvPr>
        </p:nvSpPr>
        <p:spPr>
          <a:xfrm>
            <a:off x="598100" y="4730810"/>
            <a:ext cx="8222100" cy="890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SzPct val="100000"/>
              <a:defRPr b="1" sz="4200"/>
            </a:lvl1pPr>
            <a:lvl2pPr lvl="1" rtl="0">
              <a:spcBef>
                <a:spcPts val="0"/>
              </a:spcBef>
              <a:buSzPct val="100000"/>
              <a:defRPr sz="4200"/>
            </a:lvl2pPr>
            <a:lvl3pPr lvl="2" rtl="0">
              <a:spcBef>
                <a:spcPts val="0"/>
              </a:spcBef>
              <a:buSzPct val="100000"/>
              <a:defRPr sz="4200"/>
            </a:lvl3pPr>
            <a:lvl4pPr lvl="3" rtl="0">
              <a:spcBef>
                <a:spcPts val="0"/>
              </a:spcBef>
              <a:buSzPct val="100000"/>
              <a:defRPr sz="4200"/>
            </a:lvl4pPr>
            <a:lvl5pPr lvl="4" rtl="0">
              <a:spcBef>
                <a:spcPts val="0"/>
              </a:spcBef>
              <a:buSzPct val="100000"/>
              <a:defRPr sz="4200"/>
            </a:lvl5pPr>
            <a:lvl6pPr lvl="5" rtl="0">
              <a:spcBef>
                <a:spcPts val="0"/>
              </a:spcBef>
              <a:buSzPct val="100000"/>
              <a:defRPr sz="4200"/>
            </a:lvl6pPr>
            <a:lvl7pPr lvl="6" rtl="0">
              <a:spcBef>
                <a:spcPts val="0"/>
              </a:spcBef>
              <a:buSzPct val="100000"/>
              <a:defRPr sz="4200"/>
            </a:lvl7pPr>
            <a:lvl8pPr lvl="7" rtl="0">
              <a:spcBef>
                <a:spcPts val="0"/>
              </a:spcBef>
              <a:buSzPct val="100000"/>
              <a:defRPr sz="4200"/>
            </a:lvl8pPr>
            <a:lvl9pPr lvl="8" rtl="0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191" name="Shape 191"/>
          <p:cNvSpPr txBox="1"/>
          <p:nvPr>
            <p:ph idx="1" type="subTitle"/>
          </p:nvPr>
        </p:nvSpPr>
        <p:spPr>
          <a:xfrm>
            <a:off x="598088" y="5621192"/>
            <a:ext cx="8222100" cy="577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  <a:defRPr sz="21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  <a:defRPr sz="21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  <a:defRPr sz="21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  <a:defRPr sz="21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  <a:defRPr sz="21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  <a:defRPr sz="21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  <a:defRPr sz="21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  <a:defRPr sz="21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  <a:defRPr sz="21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92" name="Shape 192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sp>
        <p:nvSpPr>
          <p:cNvPr id="193" name="Shape 193"/>
          <p:cNvSpPr txBox="1"/>
          <p:nvPr>
            <p:ph idx="2" type="subTitle"/>
          </p:nvPr>
        </p:nvSpPr>
        <p:spPr>
          <a:xfrm>
            <a:off x="598088" y="4153592"/>
            <a:ext cx="8222100" cy="5772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  <a:defRPr b="1" sz="21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  <a:defRPr sz="21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  <a:defRPr sz="21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  <a:defRPr sz="21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  <a:defRPr sz="21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  <a:defRPr sz="21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  <a:defRPr sz="21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  <a:defRPr sz="21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  <a:defRPr sz="21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94" name="Shape 194"/>
          <p:cNvSpPr txBox="1"/>
          <p:nvPr/>
        </p:nvSpPr>
        <p:spPr>
          <a:xfrm>
            <a:off x="3402400" y="832000"/>
            <a:ext cx="4929000" cy="130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just">
              <a:spcBef>
                <a:spcPts val="0"/>
              </a:spcBef>
              <a:buNone/>
            </a:pPr>
            <a:r>
              <a:rPr lang="zh-CN" sz="2000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國立空中大學104學年度第二學期</a:t>
            </a:r>
          </a:p>
          <a:p>
            <a:pPr lvl="0" rtl="0" algn="just">
              <a:spcBef>
                <a:spcPts val="0"/>
              </a:spcBef>
              <a:buNone/>
            </a:pPr>
            <a:r>
              <a:rPr b="1" lang="zh-CN" sz="3000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試算表應用實務</a:t>
            </a:r>
          </a:p>
          <a:p>
            <a:pPr lvl="0" rtl="0" algn="just">
              <a:spcBef>
                <a:spcPts val="0"/>
              </a:spcBef>
              <a:buNone/>
            </a:pPr>
            <a:r>
              <a:rPr b="1" lang="zh-CN" sz="3000">
                <a:solidFill>
                  <a:srgbClr val="FFFFF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LibreOffice Calc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區段標題 1">
    <p:bg>
      <p:bgPr>
        <a:solidFill>
          <a:srgbClr val="006600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Shape 19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6487" y="2558388"/>
            <a:ext cx="1427024" cy="1741224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Shape 197"/>
          <p:cNvSpPr txBox="1"/>
          <p:nvPr>
            <p:ph type="title"/>
          </p:nvPr>
        </p:nvSpPr>
        <p:spPr>
          <a:xfrm>
            <a:off x="2431475" y="2869800"/>
            <a:ext cx="6388800" cy="11184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 algn="l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8" name="Shape 198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sp>
        <p:nvSpPr>
          <p:cNvPr id="199" name="Shape 199"/>
          <p:cNvSpPr txBox="1"/>
          <p:nvPr>
            <p:ph idx="1" type="subTitle"/>
          </p:nvPr>
        </p:nvSpPr>
        <p:spPr>
          <a:xfrm>
            <a:off x="2431475" y="4114625"/>
            <a:ext cx="6388800" cy="1425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None/>
              <a:defRPr sz="2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  <p:pic>
        <p:nvPicPr>
          <p:cNvPr id="200" name="Shape 2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10800000">
            <a:off x="5478150" y="0"/>
            <a:ext cx="3665850" cy="366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區段標題 1 1">
    <p:bg>
      <p:bgPr>
        <a:solidFill>
          <a:srgbClr val="006600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/>
          <p:nvPr>
            <p:ph type="title"/>
          </p:nvPr>
        </p:nvSpPr>
        <p:spPr>
          <a:xfrm>
            <a:off x="2431475" y="2869800"/>
            <a:ext cx="6388800" cy="11184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 algn="l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3" name="Shape 203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sp>
        <p:nvSpPr>
          <p:cNvPr id="204" name="Shape 204"/>
          <p:cNvSpPr txBox="1"/>
          <p:nvPr>
            <p:ph idx="1" type="subTitle"/>
          </p:nvPr>
        </p:nvSpPr>
        <p:spPr>
          <a:xfrm>
            <a:off x="2431475" y="1318375"/>
            <a:ext cx="6388800" cy="14250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  <p:pic>
        <p:nvPicPr>
          <p:cNvPr id="205" name="Shape 20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6487" y="2558388"/>
            <a:ext cx="1427024" cy="174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Shape 2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10800000">
            <a:off x="5478150" y="0"/>
            <a:ext cx="3665850" cy="366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區段標題 1 1 1">
    <p:bg>
      <p:bgPr>
        <a:solidFill>
          <a:srgbClr val="FFFFFF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/>
        </p:nvSpPr>
        <p:spPr>
          <a:xfrm>
            <a:off x="0" y="6521962"/>
            <a:ext cx="9144000" cy="336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09" name="Shape 20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44200" y="1318375"/>
            <a:ext cx="5199800" cy="5199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Shape 210"/>
          <p:cNvSpPr txBox="1"/>
          <p:nvPr>
            <p:ph type="title"/>
          </p:nvPr>
        </p:nvSpPr>
        <p:spPr>
          <a:xfrm>
            <a:off x="2431475" y="2869800"/>
            <a:ext cx="6388800" cy="11184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 algn="l">
              <a:spcBef>
                <a:spcPts val="0"/>
              </a:spcBef>
              <a:buSzPct val="100000"/>
              <a:defRPr sz="4200"/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1" name="Shape 211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FFFFFF"/>
                </a:solidFill>
              </a:rPr>
              <a:t>‹#›</a:t>
            </a:fld>
          </a:p>
        </p:txBody>
      </p:sp>
      <p:sp>
        <p:nvSpPr>
          <p:cNvPr id="212" name="Shape 212"/>
          <p:cNvSpPr txBox="1"/>
          <p:nvPr>
            <p:ph idx="1" type="subTitle"/>
          </p:nvPr>
        </p:nvSpPr>
        <p:spPr>
          <a:xfrm>
            <a:off x="2431475" y="1318375"/>
            <a:ext cx="6388800" cy="14250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74E13"/>
                </a:solidFill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rgbClr val="274E13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rgbClr val="274E13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rgbClr val="274E13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rgbClr val="274E13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rgbClr val="274E13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rgbClr val="274E13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rgbClr val="274E13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rgbClr val="274E13"/>
                </a:solidFill>
              </a:defRPr>
            </a:lvl9pPr>
          </a:lstStyle>
          <a:p/>
        </p:txBody>
      </p:sp>
      <p:pic>
        <p:nvPicPr>
          <p:cNvPr id="213" name="Shape 2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487" y="2558388"/>
            <a:ext cx="1427024" cy="1741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區段標題 1 1 1 1">
    <p:bg>
      <p:bgPr>
        <a:solidFill>
          <a:srgbClr val="FFFFFF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/>
        </p:nvSpPr>
        <p:spPr>
          <a:xfrm>
            <a:off x="0" y="6521962"/>
            <a:ext cx="9144000" cy="336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16" name="Shape 2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44200" y="1318375"/>
            <a:ext cx="5199800" cy="5199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Shape 217"/>
          <p:cNvSpPr txBox="1"/>
          <p:nvPr>
            <p:ph type="title"/>
          </p:nvPr>
        </p:nvSpPr>
        <p:spPr>
          <a:xfrm>
            <a:off x="700425" y="2869800"/>
            <a:ext cx="8119800" cy="11184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 algn="l">
              <a:spcBef>
                <a:spcPts val="0"/>
              </a:spcBef>
              <a:buSzPct val="100000"/>
              <a:defRPr sz="4200"/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8" name="Shape 218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FFFFFF"/>
                </a:solidFill>
              </a:rPr>
              <a:t>‹#›</a:t>
            </a:fld>
          </a:p>
        </p:txBody>
      </p:sp>
      <p:sp>
        <p:nvSpPr>
          <p:cNvPr id="219" name="Shape 219"/>
          <p:cNvSpPr txBox="1"/>
          <p:nvPr>
            <p:ph idx="1" type="subTitle"/>
          </p:nvPr>
        </p:nvSpPr>
        <p:spPr>
          <a:xfrm>
            <a:off x="700425" y="1318375"/>
            <a:ext cx="8119800" cy="14250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74E13"/>
                </a:solidFill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bg>
      <p:bgPr>
        <a:solidFill>
          <a:srgbClr val="006600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/>
          <p:nvPr>
            <p:ph type="title"/>
          </p:nvPr>
        </p:nvSpPr>
        <p:spPr>
          <a:xfrm>
            <a:off x="598100" y="2869796"/>
            <a:ext cx="8222100" cy="11184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2" name="Shape 222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pic>
        <p:nvPicPr>
          <p:cNvPr id="223" name="Shape 2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5478150" y="0"/>
            <a:ext cx="3665850" cy="366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標題與內文 1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26" name="Shape 226"/>
          <p:cNvSpPr txBox="1"/>
          <p:nvPr>
            <p:ph idx="1" type="body"/>
          </p:nvPr>
        </p:nvSpPr>
        <p:spPr>
          <a:xfrm>
            <a:off x="311700" y="1639833"/>
            <a:ext cx="8520600" cy="4452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spcAft>
                <a:spcPts val="1000"/>
              </a:spcAft>
              <a:buChar char="●"/>
              <a:defRPr/>
            </a:lvl1pPr>
            <a:lvl2pPr lvl="1" rtl="0">
              <a:spcBef>
                <a:spcPts val="0"/>
              </a:spcBef>
              <a:spcAft>
                <a:spcPts val="1600"/>
              </a:spcAft>
              <a:buChar char="○"/>
              <a:defRPr/>
            </a:lvl2pPr>
            <a:lvl3pPr lvl="2" rtl="0">
              <a:spcBef>
                <a:spcPts val="0"/>
              </a:spcBef>
              <a:buChar char="■"/>
              <a:defRPr/>
            </a:lvl3pPr>
            <a:lvl4pPr lvl="3" rtl="0">
              <a:spcBef>
                <a:spcPts val="0"/>
              </a:spcBef>
              <a:buChar char="●"/>
              <a:defRPr/>
            </a:lvl4pPr>
            <a:lvl5pPr lvl="4" rtl="0">
              <a:spcBef>
                <a:spcPts val="0"/>
              </a:spcBef>
              <a:buChar char="○"/>
              <a:defRPr/>
            </a:lvl5pPr>
            <a:lvl6pPr lvl="5" rtl="0">
              <a:spcBef>
                <a:spcPts val="0"/>
              </a:spcBef>
              <a:buChar char="■"/>
              <a:defRPr/>
            </a:lvl6pPr>
            <a:lvl7pPr lvl="6" rtl="0">
              <a:spcBef>
                <a:spcPts val="0"/>
              </a:spcBef>
              <a:buChar char="●"/>
              <a:defRPr/>
            </a:lvl7pPr>
            <a:lvl8pPr lvl="7" rtl="0">
              <a:spcBef>
                <a:spcPts val="0"/>
              </a:spcBef>
              <a:buChar char="○"/>
              <a:defRPr/>
            </a:lvl8pPr>
            <a:lvl9pPr lvl="8" rtl="0">
              <a:spcBef>
                <a:spcPts val="0"/>
              </a:spcBef>
              <a:buChar char="■"/>
              <a:defRPr/>
            </a:lvl9pPr>
          </a:lstStyle>
          <a:p/>
        </p:txBody>
      </p:sp>
      <p:sp>
        <p:nvSpPr>
          <p:cNvPr id="227" name="Shape 227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區段標題 1 1">
    <p:bg>
      <p:bgPr>
        <a:solidFill>
          <a:srgbClr val="006600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type="title"/>
          </p:nvPr>
        </p:nvSpPr>
        <p:spPr>
          <a:xfrm>
            <a:off x="2431475" y="2869800"/>
            <a:ext cx="6388800" cy="11183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 algn="l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" name="Shape 29"/>
          <p:cNvSpPr txBox="1"/>
          <p:nvPr>
            <p:ph idx="12" type="sldNum"/>
          </p:nvPr>
        </p:nvSpPr>
        <p:spPr>
          <a:xfrm>
            <a:off x="8595300" y="6440052"/>
            <a:ext cx="548699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sp>
        <p:nvSpPr>
          <p:cNvPr id="30" name="Shape 30"/>
          <p:cNvSpPr txBox="1"/>
          <p:nvPr>
            <p:ph idx="1" type="subTitle"/>
          </p:nvPr>
        </p:nvSpPr>
        <p:spPr>
          <a:xfrm>
            <a:off x="2431475" y="1318375"/>
            <a:ext cx="6388800" cy="14249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  <p:pic>
        <p:nvPicPr>
          <p:cNvPr id="31" name="Shape 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6487" y="2558388"/>
            <a:ext cx="1427024" cy="174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Shape 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10800000">
            <a:off x="5478150" y="0"/>
            <a:ext cx="3665850" cy="366585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hape 33"/>
          <p:cNvSpPr txBox="1"/>
          <p:nvPr>
            <p:ph idx="2" type="subTitle"/>
          </p:nvPr>
        </p:nvSpPr>
        <p:spPr>
          <a:xfrm>
            <a:off x="2431475" y="3988200"/>
            <a:ext cx="6388800" cy="1425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標題與內文 1 1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/>
          <p:nvPr>
            <p:ph type="title"/>
          </p:nvPr>
        </p:nvSpPr>
        <p:spPr>
          <a:xfrm>
            <a:off x="311700" y="833773"/>
            <a:ext cx="8520600" cy="66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30" name="Shape 230"/>
          <p:cNvSpPr txBox="1"/>
          <p:nvPr>
            <p:ph idx="1" type="body"/>
          </p:nvPr>
        </p:nvSpPr>
        <p:spPr>
          <a:xfrm>
            <a:off x="311700" y="1639833"/>
            <a:ext cx="8520600" cy="4452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spcAft>
                <a:spcPts val="1000"/>
              </a:spcAft>
              <a:buChar char="●"/>
              <a:defRPr/>
            </a:lvl1pPr>
            <a:lvl2pPr lvl="1" rtl="0">
              <a:spcBef>
                <a:spcPts val="0"/>
              </a:spcBef>
              <a:spcAft>
                <a:spcPts val="1600"/>
              </a:spcAft>
              <a:buChar char="○"/>
              <a:defRPr/>
            </a:lvl2pPr>
            <a:lvl3pPr lvl="2" rtl="0">
              <a:spcBef>
                <a:spcPts val="0"/>
              </a:spcBef>
              <a:buChar char="■"/>
              <a:defRPr/>
            </a:lvl3pPr>
            <a:lvl4pPr lvl="3" rtl="0">
              <a:spcBef>
                <a:spcPts val="0"/>
              </a:spcBef>
              <a:buChar char="●"/>
              <a:defRPr/>
            </a:lvl4pPr>
            <a:lvl5pPr lvl="4" rtl="0">
              <a:spcBef>
                <a:spcPts val="0"/>
              </a:spcBef>
              <a:buChar char="○"/>
              <a:defRPr/>
            </a:lvl5pPr>
            <a:lvl6pPr lvl="5" rtl="0">
              <a:spcBef>
                <a:spcPts val="0"/>
              </a:spcBef>
              <a:buChar char="■"/>
              <a:defRPr/>
            </a:lvl6pPr>
            <a:lvl7pPr lvl="6" rtl="0">
              <a:spcBef>
                <a:spcPts val="0"/>
              </a:spcBef>
              <a:buChar char="●"/>
              <a:defRPr/>
            </a:lvl7pPr>
            <a:lvl8pPr lvl="7" rtl="0">
              <a:spcBef>
                <a:spcPts val="0"/>
              </a:spcBef>
              <a:buChar char="○"/>
              <a:defRPr/>
            </a:lvl8pPr>
            <a:lvl9pPr lvl="8" rtl="0">
              <a:spcBef>
                <a:spcPts val="0"/>
              </a:spcBef>
              <a:buChar char="■"/>
              <a:defRPr/>
            </a:lvl9pPr>
          </a:lstStyle>
          <a:p/>
        </p:txBody>
      </p:sp>
      <p:sp>
        <p:nvSpPr>
          <p:cNvPr id="231" name="Shape 231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sp>
        <p:nvSpPr>
          <p:cNvPr id="232" name="Shape 232"/>
          <p:cNvSpPr txBox="1"/>
          <p:nvPr>
            <p:ph idx="2" type="subTitle"/>
          </p:nvPr>
        </p:nvSpPr>
        <p:spPr>
          <a:xfrm>
            <a:off x="311700" y="517575"/>
            <a:ext cx="8520600" cy="3162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標題與內文 1 1 1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/>
          <p:nvPr>
            <p:ph type="title"/>
          </p:nvPr>
        </p:nvSpPr>
        <p:spPr>
          <a:xfrm>
            <a:off x="311700" y="833773"/>
            <a:ext cx="8520600" cy="66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35" name="Shape 235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sp>
        <p:nvSpPr>
          <p:cNvPr id="236" name="Shape 236"/>
          <p:cNvSpPr txBox="1"/>
          <p:nvPr>
            <p:ph idx="1" type="subTitle"/>
          </p:nvPr>
        </p:nvSpPr>
        <p:spPr>
          <a:xfrm>
            <a:off x="311700" y="517575"/>
            <a:ext cx="8520600" cy="3162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  <p:sp>
        <p:nvSpPr>
          <p:cNvPr id="237" name="Shape 237"/>
          <p:cNvSpPr txBox="1"/>
          <p:nvPr>
            <p:ph idx="2" type="body"/>
          </p:nvPr>
        </p:nvSpPr>
        <p:spPr>
          <a:xfrm>
            <a:off x="311700" y="1639966"/>
            <a:ext cx="3999900" cy="4452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83333"/>
              <a:defRPr sz="2400"/>
            </a:lvl1pPr>
            <a:lvl2pPr lvl="1" rtl="0">
              <a:spcBef>
                <a:spcPts val="0"/>
              </a:spcBef>
              <a:buSzPct val="90000"/>
              <a:defRPr sz="20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buSzPct val="100000"/>
              <a:defRPr sz="1800"/>
            </a:lvl4pPr>
            <a:lvl5pPr lvl="4" rtl="0">
              <a:spcBef>
                <a:spcPts val="0"/>
              </a:spcBef>
              <a:buSzPct val="100000"/>
              <a:defRPr sz="1800"/>
            </a:lvl5pPr>
            <a:lvl6pPr lvl="5" rtl="0">
              <a:spcBef>
                <a:spcPts val="0"/>
              </a:spcBef>
              <a:buSzPct val="100000"/>
              <a:defRPr sz="1800"/>
            </a:lvl6pPr>
            <a:lvl7pPr lvl="6" rtl="0">
              <a:spcBef>
                <a:spcPts val="0"/>
              </a:spcBef>
              <a:buSzPct val="100000"/>
              <a:defRPr sz="1800"/>
            </a:lvl7pPr>
            <a:lvl8pPr lvl="7" rtl="0">
              <a:spcBef>
                <a:spcPts val="0"/>
              </a:spcBef>
              <a:buSzPct val="100000"/>
              <a:defRPr sz="1800"/>
            </a:lvl8pPr>
            <a:lvl9pPr lvl="8" rtl="0">
              <a:spcBef>
                <a:spcPts val="0"/>
              </a:spcBef>
              <a:buSzPct val="100000"/>
              <a:defRPr sz="1800"/>
            </a:lvl9pPr>
          </a:lstStyle>
          <a:p/>
        </p:txBody>
      </p:sp>
      <p:sp>
        <p:nvSpPr>
          <p:cNvPr id="238" name="Shape 238"/>
          <p:cNvSpPr txBox="1"/>
          <p:nvPr>
            <p:ph idx="3" type="body"/>
          </p:nvPr>
        </p:nvSpPr>
        <p:spPr>
          <a:xfrm>
            <a:off x="4832400" y="1639966"/>
            <a:ext cx="3999900" cy="4452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83333"/>
              <a:defRPr sz="2400"/>
            </a:lvl1pPr>
            <a:lvl2pPr lvl="1" rtl="0">
              <a:spcBef>
                <a:spcPts val="0"/>
              </a:spcBef>
              <a:defRPr sz="20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buSzPct val="100000"/>
              <a:defRPr sz="1800"/>
            </a:lvl4pPr>
            <a:lvl5pPr lvl="4" rtl="0">
              <a:spcBef>
                <a:spcPts val="0"/>
              </a:spcBef>
              <a:buSzPct val="100000"/>
              <a:defRPr sz="1800"/>
            </a:lvl5pPr>
            <a:lvl6pPr lvl="5" rtl="0">
              <a:spcBef>
                <a:spcPts val="0"/>
              </a:spcBef>
              <a:buSzPct val="100000"/>
              <a:defRPr sz="1800"/>
            </a:lvl6pPr>
            <a:lvl7pPr lvl="6" rtl="0">
              <a:spcBef>
                <a:spcPts val="0"/>
              </a:spcBef>
              <a:buSzPct val="100000"/>
              <a:defRPr sz="1800"/>
            </a:lvl7pPr>
            <a:lvl8pPr lvl="7" rtl="0">
              <a:spcBef>
                <a:spcPts val="0"/>
              </a:spcBef>
              <a:buSzPct val="100000"/>
              <a:defRPr sz="1800"/>
            </a:lvl8pPr>
            <a:lvl9pPr lvl="8" rtl="0">
              <a:spcBef>
                <a:spcPts val="0"/>
              </a:spcBef>
              <a:buSzPct val="100000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標題與內文 1 1 1 1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/>
          <p:nvPr>
            <p:ph type="title"/>
          </p:nvPr>
        </p:nvSpPr>
        <p:spPr>
          <a:xfrm>
            <a:off x="311700" y="833773"/>
            <a:ext cx="8520600" cy="66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41" name="Shape 241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sp>
        <p:nvSpPr>
          <p:cNvPr id="242" name="Shape 242"/>
          <p:cNvSpPr txBox="1"/>
          <p:nvPr>
            <p:ph idx="1" type="subTitle"/>
          </p:nvPr>
        </p:nvSpPr>
        <p:spPr>
          <a:xfrm>
            <a:off x="311700" y="517575"/>
            <a:ext cx="8520600" cy="3162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  <p:sp>
        <p:nvSpPr>
          <p:cNvPr id="243" name="Shape 243"/>
          <p:cNvSpPr txBox="1"/>
          <p:nvPr>
            <p:ph idx="2" type="body"/>
          </p:nvPr>
        </p:nvSpPr>
        <p:spPr>
          <a:xfrm>
            <a:off x="3117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83333"/>
              <a:defRPr sz="2400"/>
            </a:lvl1pPr>
            <a:lvl2pPr lvl="1" rtl="0">
              <a:spcBef>
                <a:spcPts val="0"/>
              </a:spcBef>
              <a:defRPr sz="20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buSzPct val="100000"/>
              <a:defRPr sz="1800"/>
            </a:lvl4pPr>
            <a:lvl5pPr lvl="4" rtl="0">
              <a:spcBef>
                <a:spcPts val="0"/>
              </a:spcBef>
              <a:buSzPct val="100000"/>
              <a:defRPr sz="1800"/>
            </a:lvl5pPr>
            <a:lvl6pPr lvl="5" rtl="0">
              <a:spcBef>
                <a:spcPts val="0"/>
              </a:spcBef>
              <a:buSzPct val="100000"/>
              <a:defRPr sz="1800"/>
            </a:lvl6pPr>
            <a:lvl7pPr lvl="6" rtl="0">
              <a:spcBef>
                <a:spcPts val="0"/>
              </a:spcBef>
              <a:buSzPct val="100000"/>
              <a:defRPr sz="1800"/>
            </a:lvl7pPr>
            <a:lvl8pPr lvl="7" rtl="0">
              <a:spcBef>
                <a:spcPts val="0"/>
              </a:spcBef>
              <a:buSzPct val="100000"/>
              <a:defRPr sz="1800"/>
            </a:lvl8pPr>
            <a:lvl9pPr lvl="8" rtl="0">
              <a:spcBef>
                <a:spcPts val="0"/>
              </a:spcBef>
              <a:buSzPct val="100000"/>
              <a:defRPr sz="1800"/>
            </a:lvl9pPr>
          </a:lstStyle>
          <a:p/>
        </p:txBody>
      </p:sp>
      <p:sp>
        <p:nvSpPr>
          <p:cNvPr id="244" name="Shape 244"/>
          <p:cNvSpPr txBox="1"/>
          <p:nvPr>
            <p:ph idx="3" type="body"/>
          </p:nvPr>
        </p:nvSpPr>
        <p:spPr>
          <a:xfrm>
            <a:off x="48324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83333"/>
              <a:defRPr sz="2400"/>
            </a:lvl1pPr>
            <a:lvl2pPr lvl="1" rtl="0">
              <a:spcBef>
                <a:spcPts val="0"/>
              </a:spcBef>
              <a:defRPr sz="20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buSzPct val="100000"/>
              <a:defRPr sz="1800"/>
            </a:lvl4pPr>
            <a:lvl5pPr lvl="4" rtl="0">
              <a:spcBef>
                <a:spcPts val="0"/>
              </a:spcBef>
              <a:buSzPct val="100000"/>
              <a:defRPr sz="1800"/>
            </a:lvl5pPr>
            <a:lvl6pPr lvl="5" rtl="0">
              <a:spcBef>
                <a:spcPts val="0"/>
              </a:spcBef>
              <a:buSzPct val="100000"/>
              <a:defRPr sz="1800"/>
            </a:lvl6pPr>
            <a:lvl7pPr lvl="6" rtl="0">
              <a:spcBef>
                <a:spcPts val="0"/>
              </a:spcBef>
              <a:buSzPct val="100000"/>
              <a:defRPr sz="1800"/>
            </a:lvl7pPr>
            <a:lvl8pPr lvl="7" rtl="0">
              <a:spcBef>
                <a:spcPts val="0"/>
              </a:spcBef>
              <a:buSzPct val="100000"/>
              <a:defRPr sz="1800"/>
            </a:lvl8pPr>
            <a:lvl9pPr lvl="8" rtl="0">
              <a:spcBef>
                <a:spcPts val="0"/>
              </a:spcBef>
              <a:buSzPct val="100000"/>
              <a:defRPr sz="1800"/>
            </a:lvl9pPr>
          </a:lstStyle>
          <a:p/>
        </p:txBody>
      </p:sp>
      <p:sp>
        <p:nvSpPr>
          <p:cNvPr id="245" name="Shape 245"/>
          <p:cNvSpPr txBox="1"/>
          <p:nvPr>
            <p:ph idx="4" type="subTitle"/>
          </p:nvPr>
        </p:nvSpPr>
        <p:spPr>
          <a:xfrm>
            <a:off x="311700" y="1495525"/>
            <a:ext cx="3999900" cy="10419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  <p:sp>
        <p:nvSpPr>
          <p:cNvPr id="246" name="Shape 246"/>
          <p:cNvSpPr txBox="1"/>
          <p:nvPr>
            <p:ph idx="5" type="subTitle"/>
          </p:nvPr>
        </p:nvSpPr>
        <p:spPr>
          <a:xfrm>
            <a:off x="4832400" y="1495525"/>
            <a:ext cx="3999900" cy="10419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標題與內文 1 1 1 1 1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/>
          <p:nvPr>
            <p:ph type="title"/>
          </p:nvPr>
        </p:nvSpPr>
        <p:spPr>
          <a:xfrm>
            <a:off x="311700" y="833773"/>
            <a:ext cx="8520600" cy="66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49" name="Shape 249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sp>
        <p:nvSpPr>
          <p:cNvPr id="250" name="Shape 250"/>
          <p:cNvSpPr txBox="1"/>
          <p:nvPr>
            <p:ph idx="1" type="subTitle"/>
          </p:nvPr>
        </p:nvSpPr>
        <p:spPr>
          <a:xfrm>
            <a:off x="311700" y="517575"/>
            <a:ext cx="8283600" cy="3162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/>
        </p:nvSpPr>
        <p:spPr>
          <a:xfrm>
            <a:off x="0" y="6521962"/>
            <a:ext cx="9144000" cy="336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53" name="Shape 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4200" y="1318375"/>
            <a:ext cx="5199800" cy="51998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Shape 254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55" name="Shape 255"/>
          <p:cNvSpPr txBox="1"/>
          <p:nvPr>
            <p:ph idx="1" type="body"/>
          </p:nvPr>
        </p:nvSpPr>
        <p:spPr>
          <a:xfrm>
            <a:off x="311700" y="1639833"/>
            <a:ext cx="8520600" cy="4452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56" name="Shape 256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實作時間">
    <p:bg>
      <p:bgPr>
        <a:noFill/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/>
        </p:nvSpPr>
        <p:spPr>
          <a:xfrm>
            <a:off x="0" y="-225"/>
            <a:ext cx="3475500" cy="6858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006600"/>
              </a:solidFill>
            </a:endParaRPr>
          </a:p>
        </p:txBody>
      </p:sp>
      <p:sp>
        <p:nvSpPr>
          <p:cNvPr id="259" name="Shape 259"/>
          <p:cNvSpPr txBox="1"/>
          <p:nvPr>
            <p:ph type="title"/>
          </p:nvPr>
        </p:nvSpPr>
        <p:spPr>
          <a:xfrm>
            <a:off x="311700" y="685225"/>
            <a:ext cx="2800500" cy="8103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60" name="Shape 260"/>
          <p:cNvSpPr txBox="1"/>
          <p:nvPr>
            <p:ph idx="1" type="body"/>
          </p:nvPr>
        </p:nvSpPr>
        <p:spPr>
          <a:xfrm>
            <a:off x="3667025" y="685225"/>
            <a:ext cx="5165100" cy="54066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/>
        </p:txBody>
      </p:sp>
      <p:sp>
        <p:nvSpPr>
          <p:cNvPr id="261" name="Shape 261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274E13"/>
                </a:solidFill>
              </a:rPr>
              <a:t>‹#›</a:t>
            </a:fld>
          </a:p>
        </p:txBody>
      </p:sp>
      <p:pic>
        <p:nvPicPr>
          <p:cNvPr id="262" name="Shape 26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208798" y="3333451"/>
            <a:ext cx="2903526" cy="2758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65" name="Shape 265"/>
          <p:cNvSpPr txBox="1"/>
          <p:nvPr>
            <p:ph idx="1" type="body"/>
          </p:nvPr>
        </p:nvSpPr>
        <p:spPr>
          <a:xfrm>
            <a:off x="311700" y="1639966"/>
            <a:ext cx="3999900" cy="4452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83333"/>
              <a:defRPr sz="2400"/>
            </a:lvl1pPr>
            <a:lvl2pPr lvl="1" rtl="0">
              <a:spcBef>
                <a:spcPts val="0"/>
              </a:spcBef>
              <a:buSzPct val="90000"/>
              <a:defRPr sz="20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buSzPct val="100000"/>
              <a:defRPr sz="1800"/>
            </a:lvl4pPr>
            <a:lvl5pPr lvl="4" rtl="0">
              <a:spcBef>
                <a:spcPts val="0"/>
              </a:spcBef>
              <a:buSzPct val="100000"/>
              <a:defRPr sz="1800"/>
            </a:lvl5pPr>
            <a:lvl6pPr lvl="5" rtl="0">
              <a:spcBef>
                <a:spcPts val="0"/>
              </a:spcBef>
              <a:buSzPct val="100000"/>
              <a:defRPr sz="1800"/>
            </a:lvl6pPr>
            <a:lvl7pPr lvl="6" rtl="0">
              <a:spcBef>
                <a:spcPts val="0"/>
              </a:spcBef>
              <a:buSzPct val="100000"/>
              <a:defRPr sz="1800"/>
            </a:lvl7pPr>
            <a:lvl8pPr lvl="7" rtl="0">
              <a:spcBef>
                <a:spcPts val="0"/>
              </a:spcBef>
              <a:buSzPct val="100000"/>
              <a:defRPr sz="1800"/>
            </a:lvl8pPr>
            <a:lvl9pPr lvl="8" rtl="0">
              <a:spcBef>
                <a:spcPts val="0"/>
              </a:spcBef>
              <a:buSzPct val="100000"/>
              <a:defRPr sz="1800"/>
            </a:lvl9pPr>
          </a:lstStyle>
          <a:p/>
        </p:txBody>
      </p:sp>
      <p:sp>
        <p:nvSpPr>
          <p:cNvPr id="266" name="Shape 266"/>
          <p:cNvSpPr txBox="1"/>
          <p:nvPr>
            <p:ph idx="2" type="body"/>
          </p:nvPr>
        </p:nvSpPr>
        <p:spPr>
          <a:xfrm>
            <a:off x="4832400" y="1639966"/>
            <a:ext cx="3999900" cy="4452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83333"/>
              <a:defRPr sz="2400"/>
            </a:lvl1pPr>
            <a:lvl2pPr lvl="1" rtl="0">
              <a:spcBef>
                <a:spcPts val="0"/>
              </a:spcBef>
              <a:defRPr sz="20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buSzPct val="100000"/>
              <a:defRPr sz="1800"/>
            </a:lvl4pPr>
            <a:lvl5pPr lvl="4" rtl="0">
              <a:spcBef>
                <a:spcPts val="0"/>
              </a:spcBef>
              <a:buSzPct val="100000"/>
              <a:defRPr sz="1800"/>
            </a:lvl5pPr>
            <a:lvl6pPr lvl="5" rtl="0">
              <a:spcBef>
                <a:spcPts val="0"/>
              </a:spcBef>
              <a:buSzPct val="100000"/>
              <a:defRPr sz="1800"/>
            </a:lvl6pPr>
            <a:lvl7pPr lvl="6" rtl="0">
              <a:spcBef>
                <a:spcPts val="0"/>
              </a:spcBef>
              <a:buSzPct val="100000"/>
              <a:defRPr sz="1800"/>
            </a:lvl7pPr>
            <a:lvl8pPr lvl="7" rtl="0">
              <a:spcBef>
                <a:spcPts val="0"/>
              </a:spcBef>
              <a:buSzPct val="100000"/>
              <a:defRPr sz="1800"/>
            </a:lvl8pPr>
            <a:lvl9pPr lvl="8" rtl="0">
              <a:spcBef>
                <a:spcPts val="0"/>
              </a:spcBef>
              <a:buSzPct val="100000"/>
              <a:defRPr sz="1800"/>
            </a:lvl9pPr>
          </a:lstStyle>
          <a:p/>
        </p:txBody>
      </p:sp>
      <p:sp>
        <p:nvSpPr>
          <p:cNvPr id="267" name="Shape 267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FFFFFF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標題與兩欄 2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70" name="Shape 270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FFFFFF"/>
                </a:solidFill>
              </a:rPr>
              <a:t>‹#›</a:t>
            </a:fld>
          </a:p>
        </p:txBody>
      </p:sp>
      <p:sp>
        <p:nvSpPr>
          <p:cNvPr id="271" name="Shape 271"/>
          <p:cNvSpPr txBox="1"/>
          <p:nvPr>
            <p:ph idx="1" type="body"/>
          </p:nvPr>
        </p:nvSpPr>
        <p:spPr>
          <a:xfrm>
            <a:off x="311700" y="1639975"/>
            <a:ext cx="8520600" cy="2158200"/>
          </a:xfrm>
          <a:prstGeom prst="rect">
            <a:avLst/>
          </a:prstGeom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83333"/>
              <a:defRPr sz="2400"/>
            </a:lvl1pPr>
            <a:lvl2pPr lvl="1" rtl="0">
              <a:spcBef>
                <a:spcPts val="0"/>
              </a:spcBef>
              <a:buSzPct val="90000"/>
              <a:defRPr sz="20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buSzPct val="100000"/>
              <a:defRPr sz="1800"/>
            </a:lvl4pPr>
            <a:lvl5pPr lvl="4" rtl="0">
              <a:spcBef>
                <a:spcPts val="0"/>
              </a:spcBef>
              <a:buSzPct val="100000"/>
              <a:defRPr sz="1800"/>
            </a:lvl5pPr>
            <a:lvl6pPr lvl="5" rtl="0">
              <a:spcBef>
                <a:spcPts val="0"/>
              </a:spcBef>
              <a:buSzPct val="100000"/>
              <a:defRPr sz="1800"/>
            </a:lvl6pPr>
            <a:lvl7pPr lvl="6" rtl="0">
              <a:spcBef>
                <a:spcPts val="0"/>
              </a:spcBef>
              <a:buSzPct val="100000"/>
              <a:defRPr sz="1800"/>
            </a:lvl7pPr>
            <a:lvl8pPr lvl="7" rtl="0">
              <a:spcBef>
                <a:spcPts val="0"/>
              </a:spcBef>
              <a:buSzPct val="100000"/>
              <a:defRPr sz="1800"/>
            </a:lvl8pPr>
            <a:lvl9pPr lvl="8" rtl="0">
              <a:spcBef>
                <a:spcPts val="0"/>
              </a:spcBef>
              <a:buSzPct val="100000"/>
              <a:defRPr sz="1800"/>
            </a:lvl9pPr>
          </a:lstStyle>
          <a:p/>
        </p:txBody>
      </p:sp>
      <p:sp>
        <p:nvSpPr>
          <p:cNvPr id="272" name="Shape 272"/>
          <p:cNvSpPr txBox="1"/>
          <p:nvPr>
            <p:ph idx="2" type="body"/>
          </p:nvPr>
        </p:nvSpPr>
        <p:spPr>
          <a:xfrm>
            <a:off x="311700" y="3942625"/>
            <a:ext cx="8520600" cy="2158200"/>
          </a:xfrm>
          <a:prstGeom prst="rect">
            <a:avLst/>
          </a:prstGeom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83333"/>
              <a:defRPr sz="2400"/>
            </a:lvl1pPr>
            <a:lvl2pPr lvl="1" rtl="0">
              <a:spcBef>
                <a:spcPts val="0"/>
              </a:spcBef>
              <a:buSzPct val="90000"/>
              <a:defRPr sz="20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buSzPct val="100000"/>
              <a:defRPr sz="1800"/>
            </a:lvl4pPr>
            <a:lvl5pPr lvl="4" rtl="0">
              <a:spcBef>
                <a:spcPts val="0"/>
              </a:spcBef>
              <a:buSzPct val="100000"/>
              <a:defRPr sz="1800"/>
            </a:lvl5pPr>
            <a:lvl6pPr lvl="5" rtl="0">
              <a:spcBef>
                <a:spcPts val="0"/>
              </a:spcBef>
              <a:buSzPct val="100000"/>
              <a:defRPr sz="1800"/>
            </a:lvl6pPr>
            <a:lvl7pPr lvl="6" rtl="0">
              <a:spcBef>
                <a:spcPts val="0"/>
              </a:spcBef>
              <a:buSzPct val="100000"/>
              <a:defRPr sz="1800"/>
            </a:lvl7pPr>
            <a:lvl8pPr lvl="7" rtl="0">
              <a:spcBef>
                <a:spcPts val="0"/>
              </a:spcBef>
              <a:buSzPct val="100000"/>
              <a:defRPr sz="1800"/>
            </a:lvl8pPr>
            <a:lvl9pPr lvl="8" rtl="0">
              <a:spcBef>
                <a:spcPts val="0"/>
              </a:spcBef>
              <a:buSzPct val="100000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標題與兩欄 1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75" name="Shape 275"/>
          <p:cNvSpPr txBox="1"/>
          <p:nvPr>
            <p:ph idx="1" type="body"/>
          </p:nvPr>
        </p:nvSpPr>
        <p:spPr>
          <a:xfrm>
            <a:off x="3117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83333"/>
              <a:defRPr sz="2400"/>
            </a:lvl1pPr>
            <a:lvl2pPr lvl="1" rtl="0">
              <a:spcBef>
                <a:spcPts val="0"/>
              </a:spcBef>
              <a:defRPr sz="20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buSzPct val="100000"/>
              <a:defRPr sz="1800"/>
            </a:lvl4pPr>
            <a:lvl5pPr lvl="4" rtl="0">
              <a:spcBef>
                <a:spcPts val="0"/>
              </a:spcBef>
              <a:buSzPct val="100000"/>
              <a:defRPr sz="1800"/>
            </a:lvl5pPr>
            <a:lvl6pPr lvl="5" rtl="0">
              <a:spcBef>
                <a:spcPts val="0"/>
              </a:spcBef>
              <a:buSzPct val="100000"/>
              <a:defRPr sz="1800"/>
            </a:lvl6pPr>
            <a:lvl7pPr lvl="6" rtl="0">
              <a:spcBef>
                <a:spcPts val="0"/>
              </a:spcBef>
              <a:buSzPct val="100000"/>
              <a:defRPr sz="1800"/>
            </a:lvl7pPr>
            <a:lvl8pPr lvl="7" rtl="0">
              <a:spcBef>
                <a:spcPts val="0"/>
              </a:spcBef>
              <a:buSzPct val="100000"/>
              <a:defRPr sz="1800"/>
            </a:lvl8pPr>
            <a:lvl9pPr lvl="8" rtl="0">
              <a:spcBef>
                <a:spcPts val="0"/>
              </a:spcBef>
              <a:buSzPct val="100000"/>
              <a:defRPr sz="1800"/>
            </a:lvl9pPr>
          </a:lstStyle>
          <a:p/>
        </p:txBody>
      </p:sp>
      <p:sp>
        <p:nvSpPr>
          <p:cNvPr id="276" name="Shape 276"/>
          <p:cNvSpPr txBox="1"/>
          <p:nvPr>
            <p:ph idx="2" type="body"/>
          </p:nvPr>
        </p:nvSpPr>
        <p:spPr>
          <a:xfrm>
            <a:off x="48324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83333"/>
              <a:defRPr sz="2400"/>
            </a:lvl1pPr>
            <a:lvl2pPr lvl="1" rtl="0">
              <a:spcBef>
                <a:spcPts val="0"/>
              </a:spcBef>
              <a:defRPr sz="20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buSzPct val="100000"/>
              <a:defRPr sz="1800"/>
            </a:lvl4pPr>
            <a:lvl5pPr lvl="4" rtl="0">
              <a:spcBef>
                <a:spcPts val="0"/>
              </a:spcBef>
              <a:buSzPct val="100000"/>
              <a:defRPr sz="1800"/>
            </a:lvl5pPr>
            <a:lvl6pPr lvl="5" rtl="0">
              <a:spcBef>
                <a:spcPts val="0"/>
              </a:spcBef>
              <a:buSzPct val="100000"/>
              <a:defRPr sz="1800"/>
            </a:lvl6pPr>
            <a:lvl7pPr lvl="6" rtl="0">
              <a:spcBef>
                <a:spcPts val="0"/>
              </a:spcBef>
              <a:buSzPct val="100000"/>
              <a:defRPr sz="1800"/>
            </a:lvl7pPr>
            <a:lvl8pPr lvl="7" rtl="0">
              <a:spcBef>
                <a:spcPts val="0"/>
              </a:spcBef>
              <a:buSzPct val="100000"/>
              <a:defRPr sz="1800"/>
            </a:lvl8pPr>
            <a:lvl9pPr lvl="8" rtl="0">
              <a:spcBef>
                <a:spcPts val="0"/>
              </a:spcBef>
              <a:buSzPct val="100000"/>
              <a:defRPr sz="1800"/>
            </a:lvl9pPr>
          </a:lstStyle>
          <a:p/>
        </p:txBody>
      </p:sp>
      <p:sp>
        <p:nvSpPr>
          <p:cNvPr id="277" name="Shape 277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FFFFFF"/>
                </a:solidFill>
              </a:rPr>
              <a:t>‹#›</a:t>
            </a:fld>
          </a:p>
        </p:txBody>
      </p:sp>
      <p:sp>
        <p:nvSpPr>
          <p:cNvPr id="278" name="Shape 278"/>
          <p:cNvSpPr txBox="1"/>
          <p:nvPr>
            <p:ph idx="3" type="subTitle"/>
          </p:nvPr>
        </p:nvSpPr>
        <p:spPr>
          <a:xfrm>
            <a:off x="311700" y="1495525"/>
            <a:ext cx="3999900" cy="10419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  <p:sp>
        <p:nvSpPr>
          <p:cNvPr id="279" name="Shape 279"/>
          <p:cNvSpPr txBox="1"/>
          <p:nvPr>
            <p:ph idx="4" type="subTitle"/>
          </p:nvPr>
        </p:nvSpPr>
        <p:spPr>
          <a:xfrm>
            <a:off x="4832400" y="1495525"/>
            <a:ext cx="3999900" cy="10419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82" name="Shape 282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FFFFFF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標題與兩欄 1 1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/>
          <p:nvPr>
            <p:ph idx="1" type="body"/>
          </p:nvPr>
        </p:nvSpPr>
        <p:spPr>
          <a:xfrm>
            <a:off x="311700" y="2568798"/>
            <a:ext cx="8520600" cy="3523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83333"/>
              <a:defRPr sz="2400"/>
            </a:lvl1pPr>
            <a:lvl2pPr lvl="1" rtl="0">
              <a:spcBef>
                <a:spcPts val="0"/>
              </a:spcBef>
              <a:defRPr sz="20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buSzPct val="100000"/>
              <a:defRPr sz="1800"/>
            </a:lvl4pPr>
            <a:lvl5pPr lvl="4" rtl="0">
              <a:spcBef>
                <a:spcPts val="0"/>
              </a:spcBef>
              <a:buSzPct val="100000"/>
              <a:defRPr sz="1800"/>
            </a:lvl5pPr>
            <a:lvl6pPr lvl="5" rtl="0">
              <a:spcBef>
                <a:spcPts val="0"/>
              </a:spcBef>
              <a:buSzPct val="100000"/>
              <a:defRPr sz="1800"/>
            </a:lvl6pPr>
            <a:lvl7pPr lvl="6" rtl="0">
              <a:spcBef>
                <a:spcPts val="0"/>
              </a:spcBef>
              <a:buSzPct val="100000"/>
              <a:defRPr sz="1800"/>
            </a:lvl7pPr>
            <a:lvl8pPr lvl="7" rtl="0">
              <a:spcBef>
                <a:spcPts val="0"/>
              </a:spcBef>
              <a:buSzPct val="100000"/>
              <a:defRPr sz="1800"/>
            </a:lvl8pPr>
            <a:lvl9pPr lvl="8" rtl="0">
              <a:spcBef>
                <a:spcPts val="0"/>
              </a:spcBef>
              <a:buSzPct val="100000"/>
              <a:defRPr sz="1800"/>
            </a:lvl9pPr>
          </a:lstStyle>
          <a:p/>
        </p:txBody>
      </p:sp>
      <p:sp>
        <p:nvSpPr>
          <p:cNvPr id="36" name="Shape 36"/>
          <p:cNvSpPr txBox="1"/>
          <p:nvPr>
            <p:ph idx="2" type="subTitle"/>
          </p:nvPr>
        </p:nvSpPr>
        <p:spPr>
          <a:xfrm>
            <a:off x="311700" y="1495525"/>
            <a:ext cx="8520600" cy="10419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38" name="Shape 38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FFFFFF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只有標題 1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FFFFFF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只有標題 2"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/>
          <p:nvPr>
            <p:ph type="title"/>
          </p:nvPr>
        </p:nvSpPr>
        <p:spPr>
          <a:xfrm>
            <a:off x="311700" y="5629741"/>
            <a:ext cx="8520600" cy="8103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87" name="Shape 287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FFFFFF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290" name="Shape 290"/>
          <p:cNvSpPr txBox="1"/>
          <p:nvPr>
            <p:ph idx="1" type="body"/>
          </p:nvPr>
        </p:nvSpPr>
        <p:spPr>
          <a:xfrm>
            <a:off x="311700" y="1954405"/>
            <a:ext cx="2808000" cy="4137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91" name="Shape 291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FFFFFF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rgbClr val="D00000"/>
        </a:solidFill>
      </p:bgPr>
    </p:bg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/>
          <p:nvPr>
            <p:ph type="title"/>
          </p:nvPr>
        </p:nvSpPr>
        <p:spPr>
          <a:xfrm>
            <a:off x="490250" y="701800"/>
            <a:ext cx="5618700" cy="54543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4" name="Shape 294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pic>
        <p:nvPicPr>
          <p:cNvPr id="295" name="Shape 29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5478150" y="0"/>
            <a:ext cx="3665850" cy="366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/>
          <p:nvPr/>
        </p:nvSpPr>
        <p:spPr>
          <a:xfrm>
            <a:off x="4572000" y="-233"/>
            <a:ext cx="4572000" cy="6858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006600"/>
              </a:solidFill>
            </a:endParaRPr>
          </a:p>
        </p:txBody>
      </p:sp>
      <p:cxnSp>
        <p:nvCxnSpPr>
          <p:cNvPr id="298" name="Shape 298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9" name="Shape 299"/>
          <p:cNvSpPr txBox="1"/>
          <p:nvPr>
            <p:ph type="title"/>
          </p:nvPr>
        </p:nvSpPr>
        <p:spPr>
          <a:xfrm>
            <a:off x="265500" y="1534800"/>
            <a:ext cx="4045200" cy="20859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4200"/>
            </a:lvl1pPr>
            <a:lvl2pPr lvl="1" rtl="0" algn="ctr">
              <a:spcBef>
                <a:spcPts val="0"/>
              </a:spcBef>
              <a:buSzPct val="100000"/>
              <a:defRPr sz="4200"/>
            </a:lvl2pPr>
            <a:lvl3pPr lvl="2" rtl="0" algn="ctr">
              <a:spcBef>
                <a:spcPts val="0"/>
              </a:spcBef>
              <a:buSzPct val="100000"/>
              <a:defRPr sz="4200"/>
            </a:lvl3pPr>
            <a:lvl4pPr lvl="3" rtl="0" algn="ctr">
              <a:spcBef>
                <a:spcPts val="0"/>
              </a:spcBef>
              <a:buSzPct val="100000"/>
              <a:defRPr sz="4200"/>
            </a:lvl4pPr>
            <a:lvl5pPr lvl="4" rtl="0" algn="ctr">
              <a:spcBef>
                <a:spcPts val="0"/>
              </a:spcBef>
              <a:buSzPct val="100000"/>
              <a:defRPr sz="4200"/>
            </a:lvl5pPr>
            <a:lvl6pPr lvl="5" rtl="0" algn="ctr">
              <a:spcBef>
                <a:spcPts val="0"/>
              </a:spcBef>
              <a:buSzPct val="100000"/>
              <a:defRPr sz="4200"/>
            </a:lvl6pPr>
            <a:lvl7pPr lvl="6" rtl="0" algn="ctr">
              <a:spcBef>
                <a:spcPts val="0"/>
              </a:spcBef>
              <a:buSzPct val="100000"/>
              <a:defRPr sz="4200"/>
            </a:lvl7pPr>
            <a:lvl8pPr lvl="7" rtl="0" algn="ctr">
              <a:spcBef>
                <a:spcPts val="0"/>
              </a:spcBef>
              <a:buSzPct val="100000"/>
              <a:defRPr sz="4200"/>
            </a:lvl8pPr>
            <a:lvl9pPr lvl="8" rtl="0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00" name="Shape 300"/>
          <p:cNvSpPr txBox="1"/>
          <p:nvPr>
            <p:ph idx="1" type="subTitle"/>
          </p:nvPr>
        </p:nvSpPr>
        <p:spPr>
          <a:xfrm>
            <a:off x="265500" y="3692001"/>
            <a:ext cx="4045200" cy="16923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01" name="Shape 301"/>
          <p:cNvSpPr txBox="1"/>
          <p:nvPr>
            <p:ph idx="2" type="body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2" name="Shape 302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/>
          <p:nvPr>
            <p:ph idx="1" type="body"/>
          </p:nvPr>
        </p:nvSpPr>
        <p:spPr>
          <a:xfrm>
            <a:off x="319500" y="5640766"/>
            <a:ext cx="5998800" cy="7983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305" name="Shape 305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chemeClr val="dk2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bg>
      <p:bgPr>
        <a:solidFill>
          <a:srgbClr val="006600"/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/>
          <p:nvPr>
            <p:ph type="title"/>
          </p:nvPr>
        </p:nvSpPr>
        <p:spPr>
          <a:xfrm>
            <a:off x="311700" y="1674733"/>
            <a:ext cx="8520600" cy="2707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8" name="Shape 308"/>
          <p:cNvSpPr txBox="1"/>
          <p:nvPr>
            <p:ph idx="1" type="body"/>
          </p:nvPr>
        </p:nvSpPr>
        <p:spPr>
          <a:xfrm>
            <a:off x="311700" y="4492300"/>
            <a:ext cx="8520600" cy="1709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9" name="Shape 309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pic>
        <p:nvPicPr>
          <p:cNvPr id="310" name="Shape 3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5478150" y="0"/>
            <a:ext cx="3665850" cy="366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FFFFFF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標題與內文 三欄 + 子標題"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/>
          <p:nvPr>
            <p:ph type="title"/>
          </p:nvPr>
        </p:nvSpPr>
        <p:spPr>
          <a:xfrm>
            <a:off x="311700" y="833773"/>
            <a:ext cx="8520600" cy="66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315" name="Shape 315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sp>
        <p:nvSpPr>
          <p:cNvPr id="316" name="Shape 316"/>
          <p:cNvSpPr txBox="1"/>
          <p:nvPr>
            <p:ph idx="1" type="subTitle"/>
          </p:nvPr>
        </p:nvSpPr>
        <p:spPr>
          <a:xfrm>
            <a:off x="311700" y="517575"/>
            <a:ext cx="8283600" cy="3162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006600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  <p:sp>
        <p:nvSpPr>
          <p:cNvPr id="317" name="Shape 317"/>
          <p:cNvSpPr txBox="1"/>
          <p:nvPr>
            <p:ph idx="2" type="body"/>
          </p:nvPr>
        </p:nvSpPr>
        <p:spPr>
          <a:xfrm>
            <a:off x="311700" y="2568799"/>
            <a:ext cx="2540700" cy="3523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83333"/>
              <a:defRPr sz="2400"/>
            </a:lvl1pPr>
            <a:lvl2pPr lvl="1" rtl="0">
              <a:spcBef>
                <a:spcPts val="0"/>
              </a:spcBef>
              <a:defRPr sz="20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buSzPct val="100000"/>
              <a:defRPr sz="1800"/>
            </a:lvl4pPr>
            <a:lvl5pPr lvl="4" rtl="0">
              <a:spcBef>
                <a:spcPts val="0"/>
              </a:spcBef>
              <a:buSzPct val="100000"/>
              <a:defRPr sz="1800"/>
            </a:lvl5pPr>
            <a:lvl6pPr lvl="5" rtl="0">
              <a:spcBef>
                <a:spcPts val="0"/>
              </a:spcBef>
              <a:buSzPct val="100000"/>
              <a:defRPr sz="1800"/>
            </a:lvl6pPr>
            <a:lvl7pPr lvl="6" rtl="0">
              <a:spcBef>
                <a:spcPts val="0"/>
              </a:spcBef>
              <a:buSzPct val="100000"/>
              <a:defRPr sz="1800"/>
            </a:lvl7pPr>
            <a:lvl8pPr lvl="7" rtl="0">
              <a:spcBef>
                <a:spcPts val="0"/>
              </a:spcBef>
              <a:buSzPct val="100000"/>
              <a:defRPr sz="1800"/>
            </a:lvl8pPr>
            <a:lvl9pPr lvl="8" rtl="0">
              <a:spcBef>
                <a:spcPts val="0"/>
              </a:spcBef>
              <a:buSzPct val="100000"/>
              <a:defRPr sz="1800"/>
            </a:lvl9pPr>
          </a:lstStyle>
          <a:p/>
        </p:txBody>
      </p:sp>
      <p:sp>
        <p:nvSpPr>
          <p:cNvPr id="318" name="Shape 318"/>
          <p:cNvSpPr txBox="1"/>
          <p:nvPr>
            <p:ph idx="3" type="body"/>
          </p:nvPr>
        </p:nvSpPr>
        <p:spPr>
          <a:xfrm>
            <a:off x="3183201" y="2568799"/>
            <a:ext cx="2540699" cy="3523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83333"/>
              <a:defRPr sz="2400"/>
            </a:lvl1pPr>
            <a:lvl2pPr lvl="1" rtl="0">
              <a:spcBef>
                <a:spcPts val="0"/>
              </a:spcBef>
              <a:defRPr sz="20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buSzPct val="100000"/>
              <a:defRPr sz="1800"/>
            </a:lvl4pPr>
            <a:lvl5pPr lvl="4" rtl="0">
              <a:spcBef>
                <a:spcPts val="0"/>
              </a:spcBef>
              <a:buSzPct val="100000"/>
              <a:defRPr sz="1800"/>
            </a:lvl5pPr>
            <a:lvl6pPr lvl="5" rtl="0">
              <a:spcBef>
                <a:spcPts val="0"/>
              </a:spcBef>
              <a:buSzPct val="100000"/>
              <a:defRPr sz="1800"/>
            </a:lvl6pPr>
            <a:lvl7pPr lvl="6" rtl="0">
              <a:spcBef>
                <a:spcPts val="0"/>
              </a:spcBef>
              <a:buSzPct val="100000"/>
              <a:defRPr sz="1800"/>
            </a:lvl7pPr>
            <a:lvl8pPr lvl="7" rtl="0">
              <a:spcBef>
                <a:spcPts val="0"/>
              </a:spcBef>
              <a:buSzPct val="100000"/>
              <a:defRPr sz="1800"/>
            </a:lvl8pPr>
            <a:lvl9pPr lvl="8" rtl="0">
              <a:spcBef>
                <a:spcPts val="0"/>
              </a:spcBef>
              <a:buSzPct val="100000"/>
              <a:defRPr sz="1800"/>
            </a:lvl9pPr>
          </a:lstStyle>
          <a:p/>
        </p:txBody>
      </p:sp>
      <p:sp>
        <p:nvSpPr>
          <p:cNvPr id="319" name="Shape 319"/>
          <p:cNvSpPr txBox="1"/>
          <p:nvPr>
            <p:ph idx="4" type="subTitle"/>
          </p:nvPr>
        </p:nvSpPr>
        <p:spPr>
          <a:xfrm>
            <a:off x="311700" y="1495525"/>
            <a:ext cx="2540700" cy="10419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  <p:sp>
        <p:nvSpPr>
          <p:cNvPr id="320" name="Shape 320"/>
          <p:cNvSpPr txBox="1"/>
          <p:nvPr>
            <p:ph idx="5" type="subTitle"/>
          </p:nvPr>
        </p:nvSpPr>
        <p:spPr>
          <a:xfrm>
            <a:off x="3183201" y="1495525"/>
            <a:ext cx="2540699" cy="10419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  <p:sp>
        <p:nvSpPr>
          <p:cNvPr id="321" name="Shape 321"/>
          <p:cNvSpPr txBox="1"/>
          <p:nvPr>
            <p:ph idx="6" type="body"/>
          </p:nvPr>
        </p:nvSpPr>
        <p:spPr>
          <a:xfrm>
            <a:off x="6054699" y="2568799"/>
            <a:ext cx="2540699" cy="3523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83333"/>
              <a:defRPr sz="2400"/>
            </a:lvl1pPr>
            <a:lvl2pPr lvl="1" rtl="0">
              <a:spcBef>
                <a:spcPts val="0"/>
              </a:spcBef>
              <a:defRPr sz="20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buSzPct val="100000"/>
              <a:defRPr sz="1800"/>
            </a:lvl4pPr>
            <a:lvl5pPr lvl="4" rtl="0">
              <a:spcBef>
                <a:spcPts val="0"/>
              </a:spcBef>
              <a:buSzPct val="100000"/>
              <a:defRPr sz="1800"/>
            </a:lvl5pPr>
            <a:lvl6pPr lvl="5" rtl="0">
              <a:spcBef>
                <a:spcPts val="0"/>
              </a:spcBef>
              <a:buSzPct val="100000"/>
              <a:defRPr sz="1800"/>
            </a:lvl6pPr>
            <a:lvl7pPr lvl="6" rtl="0">
              <a:spcBef>
                <a:spcPts val="0"/>
              </a:spcBef>
              <a:buSzPct val="100000"/>
              <a:defRPr sz="1800"/>
            </a:lvl7pPr>
            <a:lvl8pPr lvl="7" rtl="0">
              <a:spcBef>
                <a:spcPts val="0"/>
              </a:spcBef>
              <a:buSzPct val="100000"/>
              <a:defRPr sz="1800"/>
            </a:lvl8pPr>
            <a:lvl9pPr lvl="8" rtl="0">
              <a:spcBef>
                <a:spcPts val="0"/>
              </a:spcBef>
              <a:buSzPct val="100000"/>
              <a:defRPr sz="1800"/>
            </a:lvl9pPr>
          </a:lstStyle>
          <a:p/>
        </p:txBody>
      </p:sp>
      <p:sp>
        <p:nvSpPr>
          <p:cNvPr id="322" name="Shape 322"/>
          <p:cNvSpPr txBox="1"/>
          <p:nvPr>
            <p:ph idx="7" type="subTitle"/>
          </p:nvPr>
        </p:nvSpPr>
        <p:spPr>
          <a:xfrm>
            <a:off x="6054699" y="1495525"/>
            <a:ext cx="2540699" cy="10419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標題與內文 三欄"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sp>
        <p:nvSpPr>
          <p:cNvPr id="325" name="Shape 325"/>
          <p:cNvSpPr txBox="1"/>
          <p:nvPr>
            <p:ph idx="1" type="body"/>
          </p:nvPr>
        </p:nvSpPr>
        <p:spPr>
          <a:xfrm>
            <a:off x="311700" y="2568799"/>
            <a:ext cx="2540700" cy="3523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83333"/>
              <a:defRPr sz="2400"/>
            </a:lvl1pPr>
            <a:lvl2pPr lvl="1" rtl="0">
              <a:spcBef>
                <a:spcPts val="0"/>
              </a:spcBef>
              <a:defRPr sz="20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buSzPct val="100000"/>
              <a:defRPr sz="1800"/>
            </a:lvl4pPr>
            <a:lvl5pPr lvl="4" rtl="0">
              <a:spcBef>
                <a:spcPts val="0"/>
              </a:spcBef>
              <a:buSzPct val="100000"/>
              <a:defRPr sz="1800"/>
            </a:lvl5pPr>
            <a:lvl6pPr lvl="5" rtl="0">
              <a:spcBef>
                <a:spcPts val="0"/>
              </a:spcBef>
              <a:buSzPct val="100000"/>
              <a:defRPr sz="1800"/>
            </a:lvl6pPr>
            <a:lvl7pPr lvl="6" rtl="0">
              <a:spcBef>
                <a:spcPts val="0"/>
              </a:spcBef>
              <a:buSzPct val="100000"/>
              <a:defRPr sz="1800"/>
            </a:lvl7pPr>
            <a:lvl8pPr lvl="7" rtl="0">
              <a:spcBef>
                <a:spcPts val="0"/>
              </a:spcBef>
              <a:buSzPct val="100000"/>
              <a:defRPr sz="1800"/>
            </a:lvl8pPr>
            <a:lvl9pPr lvl="8" rtl="0">
              <a:spcBef>
                <a:spcPts val="0"/>
              </a:spcBef>
              <a:buSzPct val="100000"/>
              <a:defRPr sz="1800"/>
            </a:lvl9pPr>
          </a:lstStyle>
          <a:p/>
        </p:txBody>
      </p:sp>
      <p:sp>
        <p:nvSpPr>
          <p:cNvPr id="326" name="Shape 326"/>
          <p:cNvSpPr txBox="1"/>
          <p:nvPr>
            <p:ph idx="2" type="body"/>
          </p:nvPr>
        </p:nvSpPr>
        <p:spPr>
          <a:xfrm>
            <a:off x="3183201" y="2568799"/>
            <a:ext cx="2540699" cy="3523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83333"/>
              <a:defRPr sz="2400"/>
            </a:lvl1pPr>
            <a:lvl2pPr lvl="1" rtl="0">
              <a:spcBef>
                <a:spcPts val="0"/>
              </a:spcBef>
              <a:defRPr sz="20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buSzPct val="100000"/>
              <a:defRPr sz="1800"/>
            </a:lvl4pPr>
            <a:lvl5pPr lvl="4" rtl="0">
              <a:spcBef>
                <a:spcPts val="0"/>
              </a:spcBef>
              <a:buSzPct val="100000"/>
              <a:defRPr sz="1800"/>
            </a:lvl5pPr>
            <a:lvl6pPr lvl="5" rtl="0">
              <a:spcBef>
                <a:spcPts val="0"/>
              </a:spcBef>
              <a:buSzPct val="100000"/>
              <a:defRPr sz="1800"/>
            </a:lvl6pPr>
            <a:lvl7pPr lvl="6" rtl="0">
              <a:spcBef>
                <a:spcPts val="0"/>
              </a:spcBef>
              <a:buSzPct val="100000"/>
              <a:defRPr sz="1800"/>
            </a:lvl7pPr>
            <a:lvl8pPr lvl="7" rtl="0">
              <a:spcBef>
                <a:spcPts val="0"/>
              </a:spcBef>
              <a:buSzPct val="100000"/>
              <a:defRPr sz="1800"/>
            </a:lvl8pPr>
            <a:lvl9pPr lvl="8" rtl="0">
              <a:spcBef>
                <a:spcPts val="0"/>
              </a:spcBef>
              <a:buSzPct val="100000"/>
              <a:defRPr sz="1800"/>
            </a:lvl9pPr>
          </a:lstStyle>
          <a:p/>
        </p:txBody>
      </p:sp>
      <p:sp>
        <p:nvSpPr>
          <p:cNvPr id="327" name="Shape 327"/>
          <p:cNvSpPr txBox="1"/>
          <p:nvPr>
            <p:ph idx="3" type="subTitle"/>
          </p:nvPr>
        </p:nvSpPr>
        <p:spPr>
          <a:xfrm>
            <a:off x="311700" y="1495525"/>
            <a:ext cx="2540700" cy="10419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  <p:sp>
        <p:nvSpPr>
          <p:cNvPr id="328" name="Shape 328"/>
          <p:cNvSpPr txBox="1"/>
          <p:nvPr>
            <p:ph idx="4" type="subTitle"/>
          </p:nvPr>
        </p:nvSpPr>
        <p:spPr>
          <a:xfrm>
            <a:off x="3183201" y="1495525"/>
            <a:ext cx="2540699" cy="10419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  <p:sp>
        <p:nvSpPr>
          <p:cNvPr id="329" name="Shape 329"/>
          <p:cNvSpPr txBox="1"/>
          <p:nvPr>
            <p:ph idx="5" type="body"/>
          </p:nvPr>
        </p:nvSpPr>
        <p:spPr>
          <a:xfrm>
            <a:off x="6054699" y="2568799"/>
            <a:ext cx="2540699" cy="3523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83333"/>
              <a:defRPr sz="2400"/>
            </a:lvl1pPr>
            <a:lvl2pPr lvl="1" rtl="0">
              <a:spcBef>
                <a:spcPts val="0"/>
              </a:spcBef>
              <a:defRPr sz="20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buSzPct val="100000"/>
              <a:defRPr sz="1800"/>
            </a:lvl4pPr>
            <a:lvl5pPr lvl="4" rtl="0">
              <a:spcBef>
                <a:spcPts val="0"/>
              </a:spcBef>
              <a:buSzPct val="100000"/>
              <a:defRPr sz="1800"/>
            </a:lvl5pPr>
            <a:lvl6pPr lvl="5" rtl="0">
              <a:spcBef>
                <a:spcPts val="0"/>
              </a:spcBef>
              <a:buSzPct val="100000"/>
              <a:defRPr sz="1800"/>
            </a:lvl6pPr>
            <a:lvl7pPr lvl="6" rtl="0">
              <a:spcBef>
                <a:spcPts val="0"/>
              </a:spcBef>
              <a:buSzPct val="100000"/>
              <a:defRPr sz="1800"/>
            </a:lvl7pPr>
            <a:lvl8pPr lvl="7" rtl="0">
              <a:spcBef>
                <a:spcPts val="0"/>
              </a:spcBef>
              <a:buSzPct val="100000"/>
              <a:defRPr sz="1800"/>
            </a:lvl8pPr>
            <a:lvl9pPr lvl="8" rtl="0">
              <a:spcBef>
                <a:spcPts val="0"/>
              </a:spcBef>
              <a:buSzPct val="100000"/>
              <a:defRPr sz="1800"/>
            </a:lvl9pPr>
          </a:lstStyle>
          <a:p/>
        </p:txBody>
      </p:sp>
      <p:sp>
        <p:nvSpPr>
          <p:cNvPr id="330" name="Shape 330"/>
          <p:cNvSpPr txBox="1"/>
          <p:nvPr>
            <p:ph idx="6" type="subTitle"/>
          </p:nvPr>
        </p:nvSpPr>
        <p:spPr>
          <a:xfrm>
            <a:off x="6054699" y="1495525"/>
            <a:ext cx="2540699" cy="10419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  <p:sp>
        <p:nvSpPr>
          <p:cNvPr id="331" name="Shape 331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區段標題 1 1 1">
    <p:bg>
      <p:bgPr>
        <a:solidFill>
          <a:srgbClr val="FFFFFF"/>
        </a:solid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0" y="6521962"/>
            <a:ext cx="9144000" cy="335991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41" name="Shape 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44200" y="1318375"/>
            <a:ext cx="5199800" cy="51998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Shape 42"/>
          <p:cNvSpPr txBox="1"/>
          <p:nvPr>
            <p:ph type="title"/>
          </p:nvPr>
        </p:nvSpPr>
        <p:spPr>
          <a:xfrm>
            <a:off x="2431475" y="2869800"/>
            <a:ext cx="6388800" cy="11183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 algn="l">
              <a:spcBef>
                <a:spcPts val="0"/>
              </a:spcBef>
              <a:buSzPct val="100000"/>
              <a:defRPr sz="4200"/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595300" y="6440052"/>
            <a:ext cx="548699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FFFFFF"/>
                </a:solidFill>
              </a:rPr>
              <a:t>‹#›</a:t>
            </a:fld>
          </a:p>
        </p:txBody>
      </p:sp>
      <p:sp>
        <p:nvSpPr>
          <p:cNvPr id="44" name="Shape 44"/>
          <p:cNvSpPr txBox="1"/>
          <p:nvPr>
            <p:ph idx="1" type="subTitle"/>
          </p:nvPr>
        </p:nvSpPr>
        <p:spPr>
          <a:xfrm>
            <a:off x="2431475" y="1318375"/>
            <a:ext cx="6388800" cy="14249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74E13"/>
                </a:solidFill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rgbClr val="274E13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rgbClr val="274E13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rgbClr val="274E13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rgbClr val="274E13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rgbClr val="274E13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rgbClr val="274E13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rgbClr val="274E13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rgbClr val="274E13"/>
                </a:solidFill>
              </a:defRPr>
            </a:lvl9pPr>
          </a:lstStyle>
          <a:p/>
        </p:txBody>
      </p:sp>
      <p:pic>
        <p:nvPicPr>
          <p:cNvPr id="45" name="Shape 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487" y="2558388"/>
            <a:ext cx="1427024" cy="1741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結束：下課">
    <p:bg>
      <p:bgPr>
        <a:solidFill>
          <a:srgbClr val="006600"/>
        </a:solidFill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pic>
        <p:nvPicPr>
          <p:cNvPr id="334" name="Shape 3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5478150" y="0"/>
            <a:ext cx="3665850" cy="366585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Shape 335"/>
          <p:cNvSpPr txBox="1"/>
          <p:nvPr/>
        </p:nvSpPr>
        <p:spPr>
          <a:xfrm>
            <a:off x="3186550" y="1939650"/>
            <a:ext cx="5633700" cy="297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zh-CN" sz="2400">
                <a:solidFill>
                  <a:schemeClr val="lt1"/>
                </a:solidFill>
              </a:rPr>
              <a:t>離開教室時請記得</a:t>
            </a:r>
          </a:p>
          <a:p>
            <a:pPr indent="-406400" lvl="0" marL="457200" rtl="0">
              <a:spcBef>
                <a:spcPts val="0"/>
              </a:spcBef>
              <a:buClr>
                <a:schemeClr val="lt1"/>
              </a:buClr>
              <a:buSzPct val="100000"/>
              <a:buChar char="-"/>
            </a:pPr>
            <a:r>
              <a:rPr b="0" lang="zh-CN" sz="2800">
                <a:solidFill>
                  <a:schemeClr val="lt1"/>
                </a:solidFill>
              </a:rPr>
              <a:t>把電腦關機</a:t>
            </a:r>
          </a:p>
          <a:p>
            <a:pPr indent="-406400" lvl="0" marL="457200" rtl="0">
              <a:spcBef>
                <a:spcPts val="0"/>
              </a:spcBef>
              <a:buClr>
                <a:schemeClr val="lt1"/>
              </a:buClr>
              <a:buSzPct val="100000"/>
              <a:buChar char="-"/>
            </a:pPr>
            <a:r>
              <a:rPr b="0" lang="zh-CN" sz="2800">
                <a:solidFill>
                  <a:schemeClr val="lt1"/>
                </a:solidFill>
              </a:rPr>
              <a:t>將椅子擺好</a:t>
            </a:r>
          </a:p>
          <a:p>
            <a:pPr indent="-406400" lvl="0" marL="457200" rtl="0">
              <a:spcBef>
                <a:spcPts val="0"/>
              </a:spcBef>
              <a:buClr>
                <a:schemeClr val="lt1"/>
              </a:buClr>
              <a:buSzPct val="100000"/>
              <a:buChar char="-"/>
            </a:pPr>
            <a:r>
              <a:rPr b="0" lang="zh-CN" sz="2800">
                <a:solidFill>
                  <a:schemeClr val="lt1"/>
                </a:solidFill>
              </a:rPr>
              <a:t>擦黑版</a:t>
            </a:r>
          </a:p>
          <a:p>
            <a:pPr indent="-406400" lvl="0" marL="457200" rtl="0">
              <a:spcBef>
                <a:spcPts val="0"/>
              </a:spcBef>
              <a:buClr>
                <a:schemeClr val="lt1"/>
              </a:buClr>
              <a:buSzPct val="100000"/>
              <a:buChar char="-"/>
            </a:pPr>
            <a:r>
              <a:rPr b="0" lang="zh-CN" sz="2800">
                <a:solidFill>
                  <a:schemeClr val="lt1"/>
                </a:solidFill>
              </a:rPr>
              <a:t>關冷氣、電風扇、關燈</a:t>
            </a:r>
          </a:p>
        </p:txBody>
      </p:sp>
      <p:grpSp>
        <p:nvGrpSpPr>
          <p:cNvPr id="336" name="Shape 336"/>
          <p:cNvGrpSpPr/>
          <p:nvPr/>
        </p:nvGrpSpPr>
        <p:grpSpPr>
          <a:xfrm>
            <a:off x="356275" y="2538300"/>
            <a:ext cx="2563200" cy="1781400"/>
            <a:chOff x="3839700" y="890650"/>
            <a:chExt cx="2563200" cy="1781400"/>
          </a:xfrm>
        </p:grpSpPr>
        <p:sp>
          <p:nvSpPr>
            <p:cNvPr id="337" name="Shape 337"/>
            <p:cNvSpPr/>
            <p:nvPr/>
          </p:nvSpPr>
          <p:spPr>
            <a:xfrm>
              <a:off x="3839700" y="890650"/>
              <a:ext cx="2563200" cy="1781400"/>
            </a:xfrm>
            <a:prstGeom prst="roundRect">
              <a:avLst>
                <a:gd fmla="val 16667" name="adj"/>
              </a:avLst>
            </a:prstGeom>
            <a:solidFill>
              <a:srgbClr val="313039"/>
            </a:solidFill>
            <a:ln cap="flat" cmpd="sng" w="285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pic>
          <p:nvPicPr>
            <p:cNvPr id="338" name="Shape 33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959825" y="1019300"/>
              <a:ext cx="2286000" cy="1524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9" name="Shape 339"/>
          <p:cNvSpPr/>
          <p:nvPr/>
        </p:nvSpPr>
        <p:spPr>
          <a:xfrm>
            <a:off x="449125" y="1084075"/>
            <a:ext cx="2377500" cy="1068300"/>
          </a:xfrm>
          <a:prstGeom prst="wedgeRoundRectCallout">
            <a:avLst>
              <a:gd fmla="val -11008" name="adj1"/>
              <a:gd fmla="val 72065" name="adj2"/>
              <a:gd fmla="val 0" name="adj3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4000"/>
              <a:t>下課囉！</a:t>
            </a:r>
          </a:p>
        </p:txBody>
      </p:sp>
      <p:sp>
        <p:nvSpPr>
          <p:cNvPr id="340" name="Shape 340"/>
          <p:cNvSpPr txBox="1"/>
          <p:nvPr>
            <p:ph idx="1" type="subTitle"/>
          </p:nvPr>
        </p:nvSpPr>
        <p:spPr>
          <a:xfrm>
            <a:off x="2444350" y="4839200"/>
            <a:ext cx="6375900" cy="1548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r">
              <a:lnSpc>
                <a:spcPct val="100000"/>
              </a:lnSpc>
              <a:spcBef>
                <a:spcPts val="0"/>
              </a:spcBef>
              <a:buNone/>
              <a:defRPr b="1" sz="3600">
                <a:solidFill>
                  <a:srgbClr val="FFFF00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buNone/>
              <a:defRPr b="1" sz="3600">
                <a:solidFill>
                  <a:srgbClr val="FFFF00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buNone/>
              <a:defRPr b="1" sz="3600">
                <a:solidFill>
                  <a:srgbClr val="FFFF00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buNone/>
              <a:defRPr b="1" sz="3600">
                <a:solidFill>
                  <a:srgbClr val="FFFF00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buNone/>
              <a:defRPr b="1" sz="3600">
                <a:solidFill>
                  <a:srgbClr val="FFFF00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buNone/>
              <a:defRPr b="1" sz="3600">
                <a:solidFill>
                  <a:srgbClr val="FFFF00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buNone/>
              <a:defRPr b="1" sz="3600">
                <a:solidFill>
                  <a:srgbClr val="FFFF00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buNone/>
              <a:defRPr b="1" sz="3600">
                <a:solidFill>
                  <a:srgbClr val="FFFF00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buNone/>
              <a:defRPr b="1" sz="3600">
                <a:solidFill>
                  <a:srgbClr val="FFFF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區段標題 1 1 1 1">
    <p:bg>
      <p:bgPr>
        <a:solidFill>
          <a:srgbClr val="FFFFFF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0" y="6521962"/>
            <a:ext cx="9144000" cy="336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48" name="Shape 4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44200" y="1318375"/>
            <a:ext cx="5199800" cy="51998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Shape 49"/>
          <p:cNvSpPr txBox="1"/>
          <p:nvPr>
            <p:ph type="title"/>
          </p:nvPr>
        </p:nvSpPr>
        <p:spPr>
          <a:xfrm>
            <a:off x="700425" y="2869800"/>
            <a:ext cx="8119799" cy="11183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 algn="l">
              <a:spcBef>
                <a:spcPts val="0"/>
              </a:spcBef>
              <a:buSzPct val="100000"/>
              <a:defRPr sz="4200"/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0" name="Shape 50"/>
          <p:cNvSpPr txBox="1"/>
          <p:nvPr>
            <p:ph idx="12" type="sldNum"/>
          </p:nvPr>
        </p:nvSpPr>
        <p:spPr>
          <a:xfrm>
            <a:off x="8595300" y="6440052"/>
            <a:ext cx="548699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FFFFFF"/>
                </a:solidFill>
              </a:rPr>
              <a:t>‹#›</a:t>
            </a:fld>
          </a:p>
        </p:txBody>
      </p:sp>
      <p:sp>
        <p:nvSpPr>
          <p:cNvPr id="51" name="Shape 51"/>
          <p:cNvSpPr txBox="1"/>
          <p:nvPr>
            <p:ph idx="1" type="subTitle"/>
          </p:nvPr>
        </p:nvSpPr>
        <p:spPr>
          <a:xfrm>
            <a:off x="700425" y="1318375"/>
            <a:ext cx="8119799" cy="14249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274E13"/>
                </a:solidFill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bg>
      <p:bgPr>
        <a:solidFill>
          <a:srgbClr val="006600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>
            <p:ph type="title"/>
          </p:nvPr>
        </p:nvSpPr>
        <p:spPr>
          <a:xfrm>
            <a:off x="598100" y="2869796"/>
            <a:ext cx="8222100" cy="11183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12" type="sldNum"/>
          </p:nvPr>
        </p:nvSpPr>
        <p:spPr>
          <a:xfrm>
            <a:off x="8595300" y="6440052"/>
            <a:ext cx="548699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pic>
        <p:nvPicPr>
          <p:cNvPr id="55" name="Shape 5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5478150" y="0"/>
            <a:ext cx="3665850" cy="366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標題與內文 1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/>
          <p:nvPr>
            <p:ph type="title"/>
          </p:nvPr>
        </p:nvSpPr>
        <p:spPr>
          <a:xfrm>
            <a:off x="311700" y="685216"/>
            <a:ext cx="8520599" cy="8102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58" name="Shape 58"/>
          <p:cNvSpPr txBox="1"/>
          <p:nvPr>
            <p:ph idx="1" type="body"/>
          </p:nvPr>
        </p:nvSpPr>
        <p:spPr>
          <a:xfrm>
            <a:off x="311700" y="1639833"/>
            <a:ext cx="8520599" cy="44519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spcAft>
                <a:spcPts val="1000"/>
              </a:spcAft>
              <a:buChar char="●"/>
              <a:defRPr/>
            </a:lvl1pPr>
            <a:lvl2pPr lvl="1" rtl="0">
              <a:spcBef>
                <a:spcPts val="0"/>
              </a:spcBef>
              <a:spcAft>
                <a:spcPts val="1600"/>
              </a:spcAft>
              <a:buChar char="○"/>
              <a:defRPr/>
            </a:lvl2pPr>
            <a:lvl3pPr lvl="2" rtl="0">
              <a:spcBef>
                <a:spcPts val="0"/>
              </a:spcBef>
              <a:buChar char="■"/>
              <a:defRPr/>
            </a:lvl3pPr>
            <a:lvl4pPr lvl="3" rtl="0">
              <a:spcBef>
                <a:spcPts val="0"/>
              </a:spcBef>
              <a:buChar char="●"/>
              <a:defRPr/>
            </a:lvl4pPr>
            <a:lvl5pPr lvl="4" rtl="0">
              <a:spcBef>
                <a:spcPts val="0"/>
              </a:spcBef>
              <a:buChar char="○"/>
              <a:defRPr/>
            </a:lvl5pPr>
            <a:lvl6pPr lvl="5" rtl="0">
              <a:spcBef>
                <a:spcPts val="0"/>
              </a:spcBef>
              <a:buChar char="■"/>
              <a:defRPr/>
            </a:lvl6pPr>
            <a:lvl7pPr lvl="6" rtl="0">
              <a:spcBef>
                <a:spcPts val="0"/>
              </a:spcBef>
              <a:buChar char="●"/>
              <a:defRPr/>
            </a:lvl7pPr>
            <a:lvl8pPr lvl="7" rtl="0">
              <a:spcBef>
                <a:spcPts val="0"/>
              </a:spcBef>
              <a:buChar char="○"/>
              <a:defRPr/>
            </a:lvl8pPr>
            <a:lvl9pPr lvl="8" rtl="0">
              <a:spcBef>
                <a:spcPts val="0"/>
              </a:spcBef>
              <a:buChar char="■"/>
              <a:defRPr/>
            </a:lvl9pPr>
          </a:lstStyle>
          <a:p/>
        </p:txBody>
      </p:sp>
      <p:sp>
        <p:nvSpPr>
          <p:cNvPr id="59" name="Shape 59"/>
          <p:cNvSpPr txBox="1"/>
          <p:nvPr>
            <p:ph idx="12" type="sldNum"/>
          </p:nvPr>
        </p:nvSpPr>
        <p:spPr>
          <a:xfrm>
            <a:off x="8595300" y="6440052"/>
            <a:ext cx="548699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00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29" Type="http://schemas.openxmlformats.org/officeDocument/2006/relationships/slideLayout" Target="../slideLayouts/slideLayout28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31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0.xml"/><Relationship Id="rId33" Type="http://schemas.openxmlformats.org/officeDocument/2006/relationships/theme" Target="../theme/theme3.xml"/><Relationship Id="rId10" Type="http://schemas.openxmlformats.org/officeDocument/2006/relationships/slideLayout" Target="../slideLayouts/slideLayout9.xml"/><Relationship Id="rId32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53.xml"/><Relationship Id="rId1" Type="http://schemas.openxmlformats.org/officeDocument/2006/relationships/image" Target="../media/image06.png"/><Relationship Id="rId2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26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57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59.xml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Relationship Id="rId31" Type="http://schemas.openxmlformats.org/officeDocument/2006/relationships/theme" Target="../theme/theme2.xml"/><Relationship Id="rId30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685216"/>
            <a:ext cx="8520599" cy="8102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Clr>
                <a:srgbClr val="006600"/>
              </a:buClr>
              <a:buSzPct val="100000"/>
              <a:buFont typeface="Microsoft Yahei"/>
              <a:buNone/>
              <a:defRPr b="1" sz="3600">
                <a:solidFill>
                  <a:srgbClr val="0066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Microsoft Yahei"/>
              <a:buNone/>
              <a:defRPr sz="30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Microsoft Yahei"/>
              <a:buNone/>
              <a:defRPr sz="30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Microsoft Yahei"/>
              <a:buNone/>
              <a:defRPr sz="30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Microsoft Yahei"/>
              <a:buNone/>
              <a:defRPr sz="30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Microsoft Yahei"/>
              <a:buNone/>
              <a:defRPr sz="30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Microsoft Yahei"/>
              <a:buNone/>
              <a:defRPr sz="30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Microsoft Yahei"/>
              <a:buNone/>
              <a:defRPr sz="30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Microsoft Yahei"/>
              <a:buNone/>
              <a:defRPr sz="30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639833"/>
            <a:ext cx="8520599" cy="4451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6600"/>
              </a:buClr>
              <a:buSzPct val="85714"/>
              <a:buFont typeface="SimHei"/>
              <a:defRPr sz="2800">
                <a:solidFill>
                  <a:schemeClr val="dk2"/>
                </a:solidFill>
                <a:latin typeface="SimHei"/>
                <a:ea typeface="SimHei"/>
                <a:cs typeface="SimHei"/>
                <a:sym typeface="SimHei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6600"/>
              </a:buClr>
              <a:buSzPct val="83333"/>
              <a:buFont typeface="SimHei"/>
              <a:defRPr sz="2400">
                <a:solidFill>
                  <a:schemeClr val="dk2"/>
                </a:solidFill>
                <a:latin typeface="SimHei"/>
                <a:ea typeface="SimHei"/>
                <a:cs typeface="SimHei"/>
                <a:sym typeface="SimHei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6600"/>
              </a:buClr>
              <a:buSzPct val="100000"/>
              <a:buFont typeface="SimHei"/>
              <a:defRPr sz="2400">
                <a:solidFill>
                  <a:schemeClr val="dk2"/>
                </a:solidFill>
                <a:latin typeface="SimHei"/>
                <a:ea typeface="SimHei"/>
                <a:cs typeface="SimHei"/>
                <a:sym typeface="SimHei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imHei"/>
              <a:defRPr sz="2400">
                <a:solidFill>
                  <a:schemeClr val="dk2"/>
                </a:solidFill>
                <a:latin typeface="SimHei"/>
                <a:ea typeface="SimHei"/>
                <a:cs typeface="SimHei"/>
                <a:sym typeface="SimHei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imHei"/>
              <a:defRPr sz="2400">
                <a:solidFill>
                  <a:schemeClr val="dk2"/>
                </a:solidFill>
                <a:latin typeface="SimHei"/>
                <a:ea typeface="SimHei"/>
                <a:cs typeface="SimHei"/>
                <a:sym typeface="SimHei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imHei"/>
              <a:defRPr sz="2400">
                <a:solidFill>
                  <a:schemeClr val="dk2"/>
                </a:solidFill>
                <a:latin typeface="SimHei"/>
                <a:ea typeface="SimHei"/>
                <a:cs typeface="SimHei"/>
                <a:sym typeface="SimHei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imHei"/>
              <a:defRPr sz="2400">
                <a:solidFill>
                  <a:schemeClr val="dk2"/>
                </a:solidFill>
                <a:latin typeface="SimHei"/>
                <a:ea typeface="SimHei"/>
                <a:cs typeface="SimHei"/>
                <a:sym typeface="SimHei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imHei"/>
              <a:defRPr sz="2400">
                <a:solidFill>
                  <a:schemeClr val="dk2"/>
                </a:solidFill>
                <a:latin typeface="SimHei"/>
                <a:ea typeface="SimHei"/>
                <a:cs typeface="SimHei"/>
                <a:sym typeface="SimHei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imHei"/>
              <a:defRPr sz="2400">
                <a:solidFill>
                  <a:schemeClr val="dk2"/>
                </a:solidFill>
                <a:latin typeface="SimHei"/>
                <a:ea typeface="SimHei"/>
                <a:cs typeface="SimHei"/>
                <a:sym typeface="SimHei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595300" y="6440052"/>
            <a:ext cx="548699" cy="41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fld id="{00000000-1234-1234-1234-123412341234}" type="slidenum">
              <a:rPr lang="zh-CN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lvl="0" rtl="0" algn="ctr">
              <a:spcBef>
                <a:spcPts val="0"/>
              </a:spcBef>
              <a:buClr>
                <a:srgbClr val="006600"/>
              </a:buClr>
              <a:buSzPct val="100000"/>
              <a:buFont typeface="Microsoft Yahei"/>
              <a:buNone/>
              <a:defRPr b="1" sz="3600">
                <a:solidFill>
                  <a:srgbClr val="0066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Font typeface="Microsoft Yahei"/>
              <a:buNone/>
              <a:defRPr sz="30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Font typeface="Microsoft Yahei"/>
              <a:buNone/>
              <a:defRPr sz="30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Font typeface="Microsoft Yahei"/>
              <a:buNone/>
              <a:defRPr sz="30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Font typeface="Microsoft Yahei"/>
              <a:buNone/>
              <a:defRPr sz="30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Font typeface="Microsoft Yahei"/>
              <a:buNone/>
              <a:defRPr sz="30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Font typeface="Microsoft Yahei"/>
              <a:buNone/>
              <a:defRPr sz="30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Font typeface="Microsoft Yahei"/>
              <a:buNone/>
              <a:defRPr sz="30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Font typeface="Microsoft Yahei"/>
              <a:buNone/>
              <a:defRPr sz="30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/>
        </p:txBody>
      </p:sp>
      <p:sp>
        <p:nvSpPr>
          <p:cNvPr id="181" name="Shape 181"/>
          <p:cNvSpPr txBox="1"/>
          <p:nvPr>
            <p:ph idx="1" type="body"/>
          </p:nvPr>
        </p:nvSpPr>
        <p:spPr>
          <a:xfrm>
            <a:off x="311700" y="1639833"/>
            <a:ext cx="8520600" cy="44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6600"/>
              </a:buClr>
              <a:buSzPct val="85714"/>
              <a:buFont typeface="SimHei"/>
              <a:defRPr sz="2800">
                <a:solidFill>
                  <a:schemeClr val="dk2"/>
                </a:solidFill>
                <a:latin typeface="SimHei"/>
                <a:ea typeface="SimHei"/>
                <a:cs typeface="SimHei"/>
                <a:sym typeface="SimHei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6600"/>
              </a:buClr>
              <a:buSzPct val="83333"/>
              <a:buFont typeface="SimHei"/>
              <a:defRPr sz="2400">
                <a:solidFill>
                  <a:schemeClr val="dk2"/>
                </a:solidFill>
                <a:latin typeface="SimHei"/>
                <a:ea typeface="SimHei"/>
                <a:cs typeface="SimHei"/>
                <a:sym typeface="SimHei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6600"/>
              </a:buClr>
              <a:buSzPct val="100000"/>
              <a:buFont typeface="SimHei"/>
              <a:defRPr sz="2400">
                <a:solidFill>
                  <a:schemeClr val="dk2"/>
                </a:solidFill>
                <a:latin typeface="SimHei"/>
                <a:ea typeface="SimHei"/>
                <a:cs typeface="SimHei"/>
                <a:sym typeface="SimHei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imHei"/>
              <a:defRPr sz="2400">
                <a:solidFill>
                  <a:schemeClr val="dk2"/>
                </a:solidFill>
                <a:latin typeface="SimHei"/>
                <a:ea typeface="SimHei"/>
                <a:cs typeface="SimHei"/>
                <a:sym typeface="SimHei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imHei"/>
              <a:defRPr sz="2400">
                <a:solidFill>
                  <a:schemeClr val="dk2"/>
                </a:solidFill>
                <a:latin typeface="SimHei"/>
                <a:ea typeface="SimHei"/>
                <a:cs typeface="SimHei"/>
                <a:sym typeface="SimHei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imHei"/>
              <a:defRPr sz="2400">
                <a:solidFill>
                  <a:schemeClr val="dk2"/>
                </a:solidFill>
                <a:latin typeface="SimHei"/>
                <a:ea typeface="SimHei"/>
                <a:cs typeface="SimHei"/>
                <a:sym typeface="SimHei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imHei"/>
              <a:defRPr sz="2400">
                <a:solidFill>
                  <a:schemeClr val="dk2"/>
                </a:solidFill>
                <a:latin typeface="SimHei"/>
                <a:ea typeface="SimHei"/>
                <a:cs typeface="SimHei"/>
                <a:sym typeface="SimHei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imHei"/>
              <a:defRPr sz="2400">
                <a:solidFill>
                  <a:schemeClr val="dk2"/>
                </a:solidFill>
                <a:latin typeface="SimHei"/>
                <a:ea typeface="SimHei"/>
                <a:cs typeface="SimHei"/>
                <a:sym typeface="SimHei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imHei"/>
              <a:defRPr sz="2400">
                <a:solidFill>
                  <a:schemeClr val="dk2"/>
                </a:solidFill>
                <a:latin typeface="SimHei"/>
                <a:ea typeface="SimHei"/>
                <a:cs typeface="SimHei"/>
                <a:sym typeface="SimHei"/>
              </a:defRPr>
            </a:lvl9pPr>
          </a:lstStyle>
          <a:p/>
        </p:txBody>
      </p:sp>
      <p:sp>
        <p:nvSpPr>
          <p:cNvPr id="182" name="Shape 182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fld id="{00000000-1234-1234-1234-123412341234}" type="slidenum">
              <a:rPr lang="zh-CN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700" r:id="rId23"/>
    <p:sldLayoutId id="2147483701" r:id="rId24"/>
    <p:sldLayoutId id="2147483702" r:id="rId25"/>
    <p:sldLayoutId id="2147483703" r:id="rId26"/>
    <p:sldLayoutId id="2147483704" r:id="rId27"/>
    <p:sldLayoutId id="2147483705" r:id="rId28"/>
    <p:sldLayoutId id="2147483706" r:id="rId29"/>
    <p:sldLayoutId id="2147483707" r:id="rId3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Relationship Id="rId4" Type="http://schemas.openxmlformats.org/officeDocument/2006/relationships/hyperlink" Target="mailto:pudding@nccu.edu.tw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www.bsataiwan.tw/" TargetMode="External"/><Relationship Id="rId4" Type="http://schemas.openxmlformats.org/officeDocument/2006/relationships/image" Target="../media/image37.png"/><Relationship Id="rId5" Type="http://schemas.openxmlformats.org/officeDocument/2006/relationships/image" Target="../media/image3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Relationship Id="rId4" Type="http://schemas.openxmlformats.org/officeDocument/2006/relationships/image" Target="../media/image99.png"/><Relationship Id="rId5" Type="http://schemas.openxmlformats.org/officeDocument/2006/relationships/image" Target="../media/image3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2.png"/><Relationship Id="rId4" Type="http://schemas.openxmlformats.org/officeDocument/2006/relationships/image" Target="../media/image3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0.png"/><Relationship Id="rId4" Type="http://schemas.openxmlformats.org/officeDocument/2006/relationships/image" Target="../media/image5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png"/><Relationship Id="rId4" Type="http://schemas.openxmlformats.org/officeDocument/2006/relationships/image" Target="../media/image5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3.png"/><Relationship Id="rId4" Type="http://schemas.openxmlformats.org/officeDocument/2006/relationships/image" Target="../media/image6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5.png"/><Relationship Id="rId4" Type="http://schemas.openxmlformats.org/officeDocument/2006/relationships/image" Target="../media/image1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5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4.png"/><Relationship Id="rId4" Type="http://schemas.openxmlformats.org/officeDocument/2006/relationships/image" Target="../media/image70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0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7.png"/><Relationship Id="rId4" Type="http://schemas.openxmlformats.org/officeDocument/2006/relationships/image" Target="../media/image80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8.png"/><Relationship Id="rId4" Type="http://schemas.openxmlformats.org/officeDocument/2006/relationships/image" Target="../media/image7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9.png"/><Relationship Id="rId4" Type="http://schemas.openxmlformats.org/officeDocument/2006/relationships/image" Target="../media/image26.jpg"/><Relationship Id="rId5" Type="http://schemas.openxmlformats.org/officeDocument/2006/relationships/image" Target="../media/image25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81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82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83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84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85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86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10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88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8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40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96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90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91.png"/><Relationship Id="rId4" Type="http://schemas.openxmlformats.org/officeDocument/2006/relationships/image" Target="../media/image89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97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94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92.png"/><Relationship Id="rId4" Type="http://schemas.openxmlformats.org/officeDocument/2006/relationships/image" Target="../media/image93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95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06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00.png"/><Relationship Id="rId4" Type="http://schemas.openxmlformats.org/officeDocument/2006/relationships/image" Target="../media/image98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0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jpg"/><Relationship Id="rId4" Type="http://schemas.openxmlformats.org/officeDocument/2006/relationships/image" Target="../media/image35.jpg"/><Relationship Id="rId5" Type="http://schemas.openxmlformats.org/officeDocument/2006/relationships/image" Target="../media/image27.png"/><Relationship Id="rId6" Type="http://schemas.openxmlformats.org/officeDocument/2006/relationships/image" Target="../media/image28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02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103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104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05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11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108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112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10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jp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80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/>
          <p:nvPr>
            <p:ph type="ctrTitle"/>
          </p:nvPr>
        </p:nvSpPr>
        <p:spPr>
          <a:xfrm>
            <a:off x="598100" y="4730810"/>
            <a:ext cx="8222100" cy="8903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社團登記卡 &amp; 記帳表</a:t>
            </a:r>
          </a:p>
        </p:txBody>
      </p:sp>
      <p:sp>
        <p:nvSpPr>
          <p:cNvPr id="346" name="Shape 346"/>
          <p:cNvSpPr txBox="1"/>
          <p:nvPr>
            <p:ph idx="1" type="subTitle"/>
          </p:nvPr>
        </p:nvSpPr>
        <p:spPr>
          <a:xfrm>
            <a:off x="598100" y="5621196"/>
            <a:ext cx="8222100" cy="318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布丁老師 </a:t>
            </a:r>
          </a:p>
        </p:txBody>
      </p:sp>
      <p:sp>
        <p:nvSpPr>
          <p:cNvPr id="347" name="Shape 347"/>
          <p:cNvSpPr txBox="1"/>
          <p:nvPr>
            <p:ph idx="2" type="subTitle"/>
          </p:nvPr>
        </p:nvSpPr>
        <p:spPr>
          <a:xfrm>
            <a:off x="598088" y="4153592"/>
            <a:ext cx="8222100" cy="5771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面授課程 第3堂 (2016/5/16)</a:t>
            </a:r>
          </a:p>
        </p:txBody>
      </p:sp>
      <p:grpSp>
        <p:nvGrpSpPr>
          <p:cNvPr id="348" name="Shape 348"/>
          <p:cNvGrpSpPr/>
          <p:nvPr/>
        </p:nvGrpSpPr>
        <p:grpSpPr>
          <a:xfrm>
            <a:off x="5197700" y="6132300"/>
            <a:ext cx="3622499" cy="268250"/>
            <a:chOff x="4551275" y="4148750"/>
            <a:chExt cx="3622499" cy="268250"/>
          </a:xfrm>
        </p:grpSpPr>
        <p:pic>
          <p:nvPicPr>
            <p:cNvPr id="349" name="Shape 34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623462" y="4171000"/>
              <a:ext cx="228600" cy="228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0" name="Shape 350"/>
            <p:cNvSpPr txBox="1"/>
            <p:nvPr/>
          </p:nvSpPr>
          <p:spPr>
            <a:xfrm>
              <a:off x="4551275" y="4153600"/>
              <a:ext cx="1072200" cy="26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algn="r">
                <a:spcBef>
                  <a:spcPts val="0"/>
                </a:spcBef>
                <a:buNone/>
              </a:pPr>
              <a:r>
                <a:rPr lang="zh-CN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電子信箱</a:t>
              </a:r>
            </a:p>
          </p:txBody>
        </p:sp>
        <p:sp>
          <p:nvSpPr>
            <p:cNvPr id="351" name="Shape 351"/>
            <p:cNvSpPr txBox="1"/>
            <p:nvPr/>
          </p:nvSpPr>
          <p:spPr>
            <a:xfrm>
              <a:off x="5852075" y="4148750"/>
              <a:ext cx="2321699" cy="26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CN" u="sng">
                  <a:solidFill>
                    <a:srgbClr val="0000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  <a:hlinkClick r:id="rId4"/>
                </a:rPr>
                <a:t>pudding@nccu.edu.tw</a:t>
              </a:r>
            </a:p>
          </p:txBody>
        </p:sp>
      </p:grpSp>
      <p:sp>
        <p:nvSpPr>
          <p:cNvPr id="352" name="Shape 352"/>
          <p:cNvSpPr txBox="1"/>
          <p:nvPr>
            <p:ph idx="12" type="sldNum"/>
          </p:nvPr>
        </p:nvSpPr>
        <p:spPr>
          <a:xfrm>
            <a:off x="8595300" y="6440052"/>
            <a:ext cx="548699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反「盜版」舉發獎金</a:t>
            </a:r>
          </a:p>
        </p:txBody>
      </p:sp>
      <p:sp>
        <p:nvSpPr>
          <p:cNvPr id="446" name="Shape 446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FFFFFF"/>
                </a:solidFill>
              </a:rPr>
              <a:t>‹#›</a:t>
            </a:fld>
          </a:p>
        </p:txBody>
      </p:sp>
      <p:sp>
        <p:nvSpPr>
          <p:cNvPr id="447" name="Shape 447"/>
          <p:cNvSpPr txBox="1"/>
          <p:nvPr>
            <p:ph idx="1" type="body"/>
          </p:nvPr>
        </p:nvSpPr>
        <p:spPr>
          <a:xfrm>
            <a:off x="311700" y="1639975"/>
            <a:ext cx="5930700" cy="445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/>
              <a:t>從即日起發動「軟體反盜版」行動，鼓勵民眾如果發現公司內部有盜版侵權行為，遞交相關單位舉證，最高舉發獎金最高</a:t>
            </a:r>
            <a:r>
              <a:rPr b="1" lang="zh-CN" sz="4800">
                <a:solidFill>
                  <a:srgbClr val="FF0000"/>
                </a:solidFill>
              </a:rPr>
              <a:t>三百萬元!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CN"/>
              <a:t>※台灣商業軟體聯盟蒐證宣導網站：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CN" u="sng">
                <a:solidFill>
                  <a:schemeClr val="hlink"/>
                </a:solidFill>
                <a:hlinkClick r:id="rId3"/>
              </a:rPr>
              <a:t>http://www.bsataiwan.tw/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CN"/>
              <a:t>※免付費檢舉專線：</a:t>
            </a:r>
            <a:br>
              <a:rPr lang="zh-CN"/>
            </a:br>
            <a:r>
              <a:rPr lang="zh-CN"/>
              <a:t>0800-051498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8" name="Shape 448"/>
          <p:cNvSpPr txBox="1"/>
          <p:nvPr>
            <p:ph idx="2" type="body"/>
          </p:nvPr>
        </p:nvSpPr>
        <p:spPr>
          <a:xfrm>
            <a:off x="6543000" y="1639975"/>
            <a:ext cx="2289300" cy="445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449" name="Shape 4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43003" y="3134891"/>
            <a:ext cx="2289299" cy="3305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Shape 4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42998" y="685223"/>
            <a:ext cx="2289299" cy="2289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chemeClr val="lt1"/>
                </a:solidFill>
              </a:rPr>
              <a:t>‹#›</a:t>
            </a:fld>
          </a:p>
        </p:txBody>
      </p:sp>
      <p:graphicFrame>
        <p:nvGraphicFramePr>
          <p:cNvPr id="456" name="Shape 456"/>
          <p:cNvGraphicFramePr/>
          <p:nvPr/>
        </p:nvGraphicFramePr>
        <p:xfrm>
          <a:off x="311700" y="1450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{522FC8F8-02B8-4B6E-AA36-217B4ABB60D2}</a:tableStyleId>
              </a:tblPr>
              <a:tblGrid>
                <a:gridCol w="2046225"/>
                <a:gridCol w="3380525"/>
                <a:gridCol w="3062425"/>
              </a:tblGrid>
              <a:tr h="138607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3000"/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zh-CN" sz="3000">
                          <a:solidFill>
                            <a:srgbClr val="434343"/>
                          </a:solidFill>
                        </a:rPr>
                        <a:t>Microsoft Office</a:t>
                      </a:r>
                    </a:p>
                  </a:txBody>
                  <a:tcPr marT="91425" marB="91425" marR="91425" marL="91425" anchor="b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zh-CN" sz="3000">
                          <a:solidFill>
                            <a:srgbClr val="434343"/>
                          </a:solidFill>
                        </a:rPr>
                        <a:t>LibreOffice</a:t>
                      </a:r>
                    </a:p>
                  </a:txBody>
                  <a:tcPr marT="91425" marB="91425" marR="91425" marL="91425" anchor="b">
                    <a:solidFill>
                      <a:srgbClr val="FFFFFF"/>
                    </a:solidFill>
                  </a:tcPr>
                </a:tc>
              </a:tr>
              <a:tr h="11343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zh-CN" sz="2400">
                          <a:solidFill>
                            <a:srgbClr val="006600"/>
                          </a:solidFill>
                        </a:rPr>
                        <a:t>客戶服務</a:t>
                      </a:r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zh-CN" sz="2400"/>
                        <a:t>有人用過嗎？</a:t>
                      </a:r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zh-CN" sz="2400"/>
                        <a:t>僅有線上文件</a:t>
                      </a:r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</a:tr>
              <a:tr h="11343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zh-CN" sz="2400">
                          <a:solidFill>
                            <a:srgbClr val="006600"/>
                          </a:solidFill>
                        </a:rPr>
                        <a:t>後續升級</a:t>
                      </a:r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zh-CN" sz="2400"/>
                        <a:t>付費</a:t>
                      </a:r>
                    </a:p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zh-CN" sz="1800"/>
                        <a:t>(只有安全性升級免費)</a:t>
                      </a:r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zh-CN" sz="2400">
                          <a:solidFill>
                            <a:srgbClr val="FF0000"/>
                          </a:solidFill>
                        </a:rPr>
                        <a:t>免費</a:t>
                      </a:r>
                      <a:r>
                        <a:rPr lang="zh-CN" sz="2400"/>
                        <a:t>，自由下載</a:t>
                      </a:r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</a:tr>
              <a:tr h="11343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zh-CN" sz="2400">
                          <a:solidFill>
                            <a:srgbClr val="006600"/>
                          </a:solidFill>
                        </a:rPr>
                        <a:t>授權問題</a:t>
                      </a:r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zh-CN" sz="2400"/>
                        <a:t>複雜到看不懂</a:t>
                      </a:r>
                    </a:p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zh-CN" sz="2400"/>
                        <a:t>不小心就會犯法!</a:t>
                      </a:r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zh-CN" sz="2400"/>
                        <a:t>統統</a:t>
                      </a:r>
                      <a:r>
                        <a:rPr b="1" lang="zh-CN" sz="2400">
                          <a:solidFill>
                            <a:srgbClr val="FF0000"/>
                          </a:solidFill>
                        </a:rPr>
                        <a:t>免費</a:t>
                      </a:r>
                      <a:r>
                        <a:rPr lang="zh-CN" sz="2400"/>
                        <a:t>，隨你安裝</a:t>
                      </a:r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457" name="Shape 4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744825" y="3476600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Shape 458"/>
          <p:cNvPicPr preferRelativeResize="0"/>
          <p:nvPr/>
        </p:nvPicPr>
        <p:blipFill rotWithShape="1">
          <a:blip r:embed="rId4">
            <a:alphaModFix/>
          </a:blip>
          <a:srcRect b="49297" l="0" r="0" t="0"/>
          <a:stretch/>
        </p:blipFill>
        <p:spPr>
          <a:xfrm>
            <a:off x="2392125" y="1526524"/>
            <a:ext cx="3152150" cy="810300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Shape 459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你要用哪一種Office？</a:t>
            </a:r>
          </a:p>
        </p:txBody>
      </p:sp>
      <p:pic>
        <p:nvPicPr>
          <p:cNvPr id="460" name="Shape 4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5500" y="1617350"/>
            <a:ext cx="2857500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Shape 4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744825" y="4594350"/>
            <a:ext cx="1219200" cy="12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 txBox="1"/>
          <p:nvPr>
            <p:ph type="title"/>
          </p:nvPr>
        </p:nvSpPr>
        <p:spPr>
          <a:xfrm>
            <a:off x="311700" y="685225"/>
            <a:ext cx="2800500" cy="810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網路資源</a:t>
            </a:r>
          </a:p>
          <a:p>
            <a:pPr lvl="0" rtl="0">
              <a:spcBef>
                <a:spcPts val="0"/>
              </a:spcBef>
              <a:buNone/>
            </a:pPr>
            <a:r>
              <a:rPr lang="zh-CN"/>
              <a:t>誰比較多？</a:t>
            </a:r>
          </a:p>
        </p:txBody>
      </p:sp>
      <p:sp>
        <p:nvSpPr>
          <p:cNvPr id="467" name="Shape 467"/>
          <p:cNvSpPr txBox="1"/>
          <p:nvPr>
            <p:ph idx="1" type="body"/>
          </p:nvPr>
        </p:nvSpPr>
        <p:spPr>
          <a:xfrm>
            <a:off x="3667025" y="685225"/>
            <a:ext cx="5165100" cy="5406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現在還是Microsoft Office</a:t>
            </a:r>
          </a:p>
          <a:p>
            <a: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比較多網路資源</a:t>
            </a:r>
          </a:p>
        </p:txBody>
      </p:sp>
      <p:sp>
        <p:nvSpPr>
          <p:cNvPr id="468" name="Shape 468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pic>
        <p:nvPicPr>
          <p:cNvPr id="469" name="Shape 469"/>
          <p:cNvPicPr preferRelativeResize="0"/>
          <p:nvPr/>
        </p:nvPicPr>
        <p:blipFill rotWithShape="1">
          <a:blip r:embed="rId3">
            <a:alphaModFix/>
          </a:blip>
          <a:srcRect b="0" l="25290" r="26111" t="0"/>
          <a:stretch/>
        </p:blipFill>
        <p:spPr>
          <a:xfrm>
            <a:off x="3667024" y="1449800"/>
            <a:ext cx="2800499" cy="3238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Shape 470"/>
          <p:cNvSpPr txBox="1"/>
          <p:nvPr/>
        </p:nvSpPr>
        <p:spPr>
          <a:xfrm>
            <a:off x="4483025" y="995675"/>
            <a:ext cx="35331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2400"/>
              <a:t>Google搜尋結果比較</a:t>
            </a:r>
          </a:p>
        </p:txBody>
      </p:sp>
      <p:sp>
        <p:nvSpPr>
          <p:cNvPr id="471" name="Shape 471"/>
          <p:cNvSpPr txBox="1"/>
          <p:nvPr/>
        </p:nvSpPr>
        <p:spPr>
          <a:xfrm>
            <a:off x="5856500" y="2028175"/>
            <a:ext cx="28959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2400"/>
              <a:t>LibreOffice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CN" sz="1800"/>
              <a:t>(9,010,000)</a:t>
            </a:r>
          </a:p>
        </p:txBody>
      </p:sp>
      <p:sp>
        <p:nvSpPr>
          <p:cNvPr id="472" name="Shape 472"/>
          <p:cNvSpPr txBox="1"/>
          <p:nvPr/>
        </p:nvSpPr>
        <p:spPr>
          <a:xfrm>
            <a:off x="6517000" y="3344850"/>
            <a:ext cx="23871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2400"/>
              <a:t>Microsoft Office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CN" sz="1800"/>
              <a:t>(128,000,000)</a:t>
            </a:r>
          </a:p>
        </p:txBody>
      </p:sp>
      <p:cxnSp>
        <p:nvCxnSpPr>
          <p:cNvPr id="473" name="Shape 473"/>
          <p:cNvCxnSpPr/>
          <p:nvPr/>
        </p:nvCxnSpPr>
        <p:spPr>
          <a:xfrm flipH="1">
            <a:off x="5711800" y="2387050"/>
            <a:ext cx="738900" cy="369300"/>
          </a:xfrm>
          <a:prstGeom prst="straightConnector1">
            <a:avLst/>
          </a:prstGeom>
          <a:noFill/>
          <a:ln cap="flat" cmpd="sng" w="38100">
            <a:solidFill>
              <a:srgbClr val="D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74" name="Shape 474"/>
          <p:cNvCxnSpPr/>
          <p:nvPr/>
        </p:nvCxnSpPr>
        <p:spPr>
          <a:xfrm rot="10800000">
            <a:off x="5778100" y="3573300"/>
            <a:ext cx="738900" cy="978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 txBox="1"/>
          <p:nvPr>
            <p:ph type="title"/>
          </p:nvPr>
        </p:nvSpPr>
        <p:spPr>
          <a:xfrm>
            <a:off x="3469825" y="2502900"/>
            <a:ext cx="5350500" cy="11184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所以更要教大家使用</a:t>
            </a:r>
          </a:p>
          <a:p>
            <a:pPr lvl="0" rtl="0">
              <a:spcBef>
                <a:spcPts val="0"/>
              </a:spcBef>
              <a:buNone/>
            </a:pPr>
            <a:r>
              <a:rPr lang="zh-CN"/>
              <a:t>LibreOffice!</a:t>
            </a:r>
          </a:p>
        </p:txBody>
      </p:sp>
      <p:sp>
        <p:nvSpPr>
          <p:cNvPr id="480" name="Shape 480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chemeClr val="lt1"/>
                </a:solidFill>
              </a:rPr>
              <a:t>‹#›</a:t>
            </a:fld>
          </a:p>
        </p:txBody>
      </p:sp>
      <p:pic>
        <p:nvPicPr>
          <p:cNvPr id="481" name="Shape 4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447" y="1712850"/>
            <a:ext cx="3803899" cy="4727200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Shape 482"/>
          <p:cNvSpPr/>
          <p:nvPr/>
        </p:nvSpPr>
        <p:spPr>
          <a:xfrm>
            <a:off x="4437025" y="3817400"/>
            <a:ext cx="4102200" cy="2379300"/>
          </a:xfrm>
          <a:prstGeom prst="wedgeRoundRectCallout">
            <a:avLst>
              <a:gd fmla="val -66800" name="adj1"/>
              <a:gd fmla="val -37037" name="adj2"/>
              <a:gd fmla="val 0" name="adj3"/>
            </a:avLst>
          </a:prstGeom>
          <a:solidFill>
            <a:srgbClr val="FFFFFF"/>
          </a:solidFill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zh-CN" sz="2400">
                <a:solidFill>
                  <a:srgbClr val="FF0000"/>
                </a:solidFill>
              </a:rPr>
              <a:t>永遠免費升級!</a:t>
            </a:r>
          </a:p>
        </p:txBody>
      </p:sp>
      <p:pic>
        <p:nvPicPr>
          <p:cNvPr id="483" name="Shape 483"/>
          <p:cNvPicPr preferRelativeResize="0"/>
          <p:nvPr/>
        </p:nvPicPr>
        <p:blipFill rotWithShape="1">
          <a:blip r:embed="rId4">
            <a:alphaModFix/>
          </a:blip>
          <a:srcRect b="34180" l="0" r="0" t="0"/>
          <a:stretch/>
        </p:blipFill>
        <p:spPr>
          <a:xfrm>
            <a:off x="4945075" y="3941025"/>
            <a:ext cx="3086100" cy="1642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 txBox="1"/>
          <p:nvPr>
            <p:ph type="title"/>
          </p:nvPr>
        </p:nvSpPr>
        <p:spPr>
          <a:xfrm>
            <a:off x="2431475" y="2869800"/>
            <a:ext cx="6388800" cy="11184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社團加入登記卡</a:t>
            </a:r>
          </a:p>
        </p:txBody>
      </p:sp>
      <p:sp>
        <p:nvSpPr>
          <p:cNvPr id="489" name="Shape 489"/>
          <p:cNvSpPr txBox="1"/>
          <p:nvPr>
            <p:ph idx="1" type="subTitle"/>
          </p:nvPr>
        </p:nvSpPr>
        <p:spPr>
          <a:xfrm>
            <a:off x="2431475" y="1318375"/>
            <a:ext cx="6388800" cy="1425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PART 2</a:t>
            </a:r>
          </a:p>
        </p:txBody>
      </p:sp>
      <p:sp>
        <p:nvSpPr>
          <p:cNvPr id="490" name="Shape 490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chemeClr val="lt1"/>
                </a:solidFill>
              </a:rPr>
              <a:t>‹#›</a:t>
            </a:fld>
          </a:p>
        </p:txBody>
      </p:sp>
      <p:sp>
        <p:nvSpPr>
          <p:cNvPr id="491" name="Shape 491"/>
          <p:cNvSpPr txBox="1"/>
          <p:nvPr>
            <p:ph idx="2" type="subTitle"/>
          </p:nvPr>
        </p:nvSpPr>
        <p:spPr>
          <a:xfrm>
            <a:off x="2431475" y="3988200"/>
            <a:ext cx="6388800" cy="1425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>
              <a:spcBef>
                <a:spcPts val="0"/>
              </a:spcBef>
              <a:buClr>
                <a:srgbClr val="FFFFFF"/>
              </a:buClr>
              <a:buAutoNum type="arabicPeriod"/>
            </a:pPr>
            <a:r>
              <a:rPr lang="zh-CN"/>
              <a:t>文字垂直排列&amp;合併儲存格</a:t>
            </a:r>
          </a:p>
          <a:p>
            <a:pPr indent="-228600" lvl="0" marL="457200">
              <a:spcBef>
                <a:spcPts val="0"/>
              </a:spcBef>
              <a:buClr>
                <a:srgbClr val="FFFFFF"/>
              </a:buClr>
              <a:buAutoNum type="arabicPeriod"/>
            </a:pPr>
            <a:r>
              <a:rPr lang="zh-CN"/>
              <a:t>表格外圍框線</a:t>
            </a:r>
          </a:p>
          <a:p>
            <a:pPr indent="-228600" lvl="0" marL="457200" rtl="0">
              <a:spcBef>
                <a:spcPts val="0"/>
              </a:spcBef>
              <a:buClr>
                <a:srgbClr val="FFFFFF"/>
              </a:buClr>
              <a:buAutoNum type="arabicPeriod"/>
            </a:pPr>
            <a:r>
              <a:rPr lang="zh-CN"/>
              <a:t>列印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Shape 4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7800" y="2453153"/>
            <a:ext cx="5034500" cy="3705396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Shape 497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開啟檔案</a:t>
            </a:r>
          </a:p>
        </p:txBody>
      </p:sp>
      <p:sp>
        <p:nvSpPr>
          <p:cNvPr id="498" name="Shape 498"/>
          <p:cNvSpPr txBox="1"/>
          <p:nvPr>
            <p:ph idx="1" type="body"/>
          </p:nvPr>
        </p:nvSpPr>
        <p:spPr>
          <a:xfrm>
            <a:off x="3117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9" name="Shape 499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FFFFFF"/>
                </a:solidFill>
              </a:rPr>
              <a:t>‹#›</a:t>
            </a:fld>
          </a:p>
        </p:txBody>
      </p:sp>
      <p:sp>
        <p:nvSpPr>
          <p:cNvPr id="500" name="Shape 500"/>
          <p:cNvSpPr txBox="1"/>
          <p:nvPr>
            <p:ph idx="3" type="subTitle"/>
          </p:nvPr>
        </p:nvSpPr>
        <p:spPr>
          <a:xfrm>
            <a:off x="311700" y="1495525"/>
            <a:ext cx="3999900" cy="104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按下「開啟」</a:t>
            </a:r>
          </a:p>
        </p:txBody>
      </p:sp>
      <p:sp>
        <p:nvSpPr>
          <p:cNvPr id="501" name="Shape 501"/>
          <p:cNvSpPr txBox="1"/>
          <p:nvPr>
            <p:ph idx="4" type="subTitle"/>
          </p:nvPr>
        </p:nvSpPr>
        <p:spPr>
          <a:xfrm>
            <a:off x="4033000" y="1495525"/>
            <a:ext cx="4930800" cy="104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選擇桌面的</a:t>
            </a:r>
          </a:p>
          <a:p>
            <a:pPr lvl="0" rtl="0">
              <a:spcBef>
                <a:spcPts val="0"/>
              </a:spcBef>
              <a:buNone/>
            </a:pPr>
            <a:r>
              <a:rPr lang="zh-CN"/>
              <a:t>「社團加入登記卡.ods」</a:t>
            </a:r>
          </a:p>
        </p:txBody>
      </p:sp>
      <p:pic>
        <p:nvPicPr>
          <p:cNvPr id="502" name="Shape 502"/>
          <p:cNvPicPr preferRelativeResize="0"/>
          <p:nvPr/>
        </p:nvPicPr>
        <p:blipFill rotWithShape="1">
          <a:blip r:embed="rId4">
            <a:alphaModFix/>
          </a:blip>
          <a:srcRect b="0" l="0" r="14821" t="0"/>
          <a:stretch/>
        </p:blipFill>
        <p:spPr>
          <a:xfrm>
            <a:off x="311700" y="2603175"/>
            <a:ext cx="3407075" cy="345445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Shape 503"/>
          <p:cNvSpPr/>
          <p:nvPr/>
        </p:nvSpPr>
        <p:spPr>
          <a:xfrm>
            <a:off x="1432775" y="3606075"/>
            <a:ext cx="676200" cy="740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4" name="Shape 504"/>
          <p:cNvSpPr/>
          <p:nvPr/>
        </p:nvSpPr>
        <p:spPr>
          <a:xfrm>
            <a:off x="6179250" y="3366750"/>
            <a:ext cx="1221000" cy="375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5" name="Shape 505"/>
          <p:cNvSpPr/>
          <p:nvPr/>
        </p:nvSpPr>
        <p:spPr>
          <a:xfrm>
            <a:off x="7048225" y="5727975"/>
            <a:ext cx="817800" cy="375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6" name="Shape 506"/>
          <p:cNvSpPr/>
          <p:nvPr/>
        </p:nvSpPr>
        <p:spPr>
          <a:xfrm>
            <a:off x="7542975" y="2805600"/>
            <a:ext cx="732300" cy="637200"/>
          </a:xfrm>
          <a:prstGeom prst="wedgeEllipseCallout">
            <a:avLst>
              <a:gd fmla="val -55199" name="adj1"/>
              <a:gd fmla="val 55979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A</a:t>
            </a:r>
          </a:p>
        </p:txBody>
      </p:sp>
      <p:sp>
        <p:nvSpPr>
          <p:cNvPr id="507" name="Shape 507"/>
          <p:cNvSpPr/>
          <p:nvPr/>
        </p:nvSpPr>
        <p:spPr>
          <a:xfrm>
            <a:off x="7466775" y="4851025"/>
            <a:ext cx="732300" cy="637200"/>
          </a:xfrm>
          <a:prstGeom prst="wedgeEllipseCallout">
            <a:avLst>
              <a:gd fmla="val -26622" name="adj1"/>
              <a:gd fmla="val 8136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B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Shape 512"/>
          <p:cNvPicPr preferRelativeResize="0"/>
          <p:nvPr/>
        </p:nvPicPr>
        <p:blipFill rotWithShape="1">
          <a:blip r:embed="rId3">
            <a:alphaModFix/>
          </a:blip>
          <a:srcRect b="4905" l="0" r="14383" t="17479"/>
          <a:stretch/>
        </p:blipFill>
        <p:spPr>
          <a:xfrm>
            <a:off x="4146449" y="640965"/>
            <a:ext cx="5013749" cy="6217033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Shape 513"/>
          <p:cNvSpPr txBox="1"/>
          <p:nvPr>
            <p:ph type="title"/>
          </p:nvPr>
        </p:nvSpPr>
        <p:spPr>
          <a:xfrm>
            <a:off x="311700" y="685225"/>
            <a:ext cx="4140900" cy="8103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b="0" lang="zh-CN" sz="2000"/>
              <a:t>未完成的</a:t>
            </a:r>
          </a:p>
          <a:p>
            <a:pPr lvl="0" algn="l">
              <a:spcBef>
                <a:spcPts val="0"/>
              </a:spcBef>
              <a:buNone/>
            </a:pPr>
            <a:r>
              <a:rPr lang="zh-CN" sz="3400"/>
              <a:t>社團加入登記卡</a:t>
            </a:r>
          </a:p>
        </p:txBody>
      </p:sp>
      <p:sp>
        <p:nvSpPr>
          <p:cNvPr id="514" name="Shape 514"/>
          <p:cNvSpPr txBox="1"/>
          <p:nvPr>
            <p:ph idx="1" type="body"/>
          </p:nvPr>
        </p:nvSpPr>
        <p:spPr>
          <a:xfrm>
            <a:off x="311700" y="1639975"/>
            <a:ext cx="3639300" cy="4452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zh-CN"/>
              <a:t>欄位名稱應該要改成</a:t>
            </a:r>
            <a:r>
              <a:rPr lang="zh-CN" u="sng"/>
              <a:t>垂直排列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zh-CN"/>
              <a:t>應該</a:t>
            </a:r>
            <a:r>
              <a:rPr lang="zh-CN" u="sng"/>
              <a:t>合併儲存格</a:t>
            </a:r>
          </a:p>
          <a:p>
            <a:pPr indent="-228600" lvl="0" marL="45720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zh-CN"/>
              <a:t>外圍</a:t>
            </a:r>
            <a:r>
              <a:rPr lang="zh-CN" u="sng"/>
              <a:t>框線</a:t>
            </a:r>
            <a:r>
              <a:rPr lang="zh-CN"/>
              <a:t>應該</a:t>
            </a:r>
            <a:r>
              <a:rPr lang="zh-CN" u="sng"/>
              <a:t>加粗</a:t>
            </a:r>
          </a:p>
        </p:txBody>
      </p:sp>
      <p:sp>
        <p:nvSpPr>
          <p:cNvPr id="515" name="Shape 515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006600"/>
                </a:solidFill>
              </a:rPr>
              <a:t>‹#›</a:t>
            </a:fld>
          </a:p>
        </p:txBody>
      </p:sp>
      <p:sp>
        <p:nvSpPr>
          <p:cNvPr id="516" name="Shape 516"/>
          <p:cNvSpPr/>
          <p:nvPr/>
        </p:nvSpPr>
        <p:spPr>
          <a:xfrm>
            <a:off x="4146450" y="162500"/>
            <a:ext cx="732300" cy="637200"/>
          </a:xfrm>
          <a:prstGeom prst="wedgeEllipseCallout">
            <a:avLst>
              <a:gd fmla="val 9975" name="adj1"/>
              <a:gd fmla="val 86743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1</a:t>
            </a:r>
          </a:p>
        </p:txBody>
      </p:sp>
      <p:sp>
        <p:nvSpPr>
          <p:cNvPr id="517" name="Shape 517"/>
          <p:cNvSpPr/>
          <p:nvPr/>
        </p:nvSpPr>
        <p:spPr>
          <a:xfrm>
            <a:off x="4452600" y="1127501"/>
            <a:ext cx="429900" cy="5312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8" name="Shape 518"/>
          <p:cNvSpPr/>
          <p:nvPr/>
        </p:nvSpPr>
        <p:spPr>
          <a:xfrm>
            <a:off x="6309000" y="1209625"/>
            <a:ext cx="477300" cy="1042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9" name="Shape 519"/>
          <p:cNvSpPr/>
          <p:nvPr/>
        </p:nvSpPr>
        <p:spPr>
          <a:xfrm>
            <a:off x="5395200" y="932550"/>
            <a:ext cx="732300" cy="637200"/>
          </a:xfrm>
          <a:prstGeom prst="wedgeEllipseCallout">
            <a:avLst>
              <a:gd fmla="val -22170" name="adj1"/>
              <a:gd fmla="val 75126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2</a:t>
            </a:r>
          </a:p>
        </p:txBody>
      </p:sp>
      <p:sp>
        <p:nvSpPr>
          <p:cNvPr id="520" name="Shape 520"/>
          <p:cNvSpPr/>
          <p:nvPr/>
        </p:nvSpPr>
        <p:spPr>
          <a:xfrm>
            <a:off x="7063650" y="2353475"/>
            <a:ext cx="732300" cy="637200"/>
          </a:xfrm>
          <a:prstGeom prst="wedgeEllipseCallout">
            <a:avLst>
              <a:gd fmla="val -92063" name="adj1"/>
              <a:gd fmla="val 24015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2</a:t>
            </a:r>
          </a:p>
        </p:txBody>
      </p:sp>
      <p:sp>
        <p:nvSpPr>
          <p:cNvPr id="521" name="Shape 521"/>
          <p:cNvSpPr/>
          <p:nvPr/>
        </p:nvSpPr>
        <p:spPr>
          <a:xfrm>
            <a:off x="6181500" y="377450"/>
            <a:ext cx="732300" cy="637200"/>
          </a:xfrm>
          <a:prstGeom prst="wedgeEllipseCallout">
            <a:avLst>
              <a:gd fmla="val -7941" name="adj1"/>
              <a:gd fmla="val 7389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1</a:t>
            </a:r>
          </a:p>
        </p:txBody>
      </p:sp>
      <p:sp>
        <p:nvSpPr>
          <p:cNvPr id="522" name="Shape 522"/>
          <p:cNvSpPr/>
          <p:nvPr/>
        </p:nvSpPr>
        <p:spPr>
          <a:xfrm>
            <a:off x="6309000" y="3203800"/>
            <a:ext cx="477300" cy="542399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3" name="Shape 523"/>
          <p:cNvSpPr/>
          <p:nvPr/>
        </p:nvSpPr>
        <p:spPr>
          <a:xfrm>
            <a:off x="6601150" y="3919050"/>
            <a:ext cx="732300" cy="637200"/>
          </a:xfrm>
          <a:prstGeom prst="wedgeEllipseCallout">
            <a:avLst>
              <a:gd fmla="val -44278" name="adj1"/>
              <a:gd fmla="val -5944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1</a:t>
            </a:r>
          </a:p>
        </p:txBody>
      </p:sp>
      <p:sp>
        <p:nvSpPr>
          <p:cNvPr id="524" name="Shape 524"/>
          <p:cNvSpPr/>
          <p:nvPr/>
        </p:nvSpPr>
        <p:spPr>
          <a:xfrm>
            <a:off x="7795950" y="5515825"/>
            <a:ext cx="732300" cy="637200"/>
          </a:xfrm>
          <a:prstGeom prst="wedgeEllipseCallout">
            <a:avLst>
              <a:gd fmla="val -567" name="adj1"/>
              <a:gd fmla="val 8835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3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Shape 529"/>
          <p:cNvPicPr preferRelativeResize="0"/>
          <p:nvPr/>
        </p:nvPicPr>
        <p:blipFill rotWithShape="1">
          <a:blip r:embed="rId3">
            <a:alphaModFix/>
          </a:blip>
          <a:srcRect b="6090" l="0" r="0" t="15820"/>
          <a:stretch/>
        </p:blipFill>
        <p:spPr>
          <a:xfrm>
            <a:off x="4130250" y="1495525"/>
            <a:ext cx="5013749" cy="5355048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Shape 530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1. 文字垂直排列</a:t>
            </a:r>
            <a:r>
              <a:rPr b="0" lang="zh-CN"/>
              <a:t> (1/2)</a:t>
            </a:r>
          </a:p>
        </p:txBody>
      </p:sp>
      <p:sp>
        <p:nvSpPr>
          <p:cNvPr id="531" name="Shape 531"/>
          <p:cNvSpPr txBox="1"/>
          <p:nvPr>
            <p:ph idx="1" type="body"/>
          </p:nvPr>
        </p:nvSpPr>
        <p:spPr>
          <a:xfrm>
            <a:off x="311700" y="1639975"/>
            <a:ext cx="3465300" cy="4452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indent="-228600" lvl="0" marL="457200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AutoNum type="alphaUcPeriod"/>
            </a:pPr>
            <a:r>
              <a:rPr lang="zh-CN"/>
              <a:t>選取要設定的儲存格</a:t>
            </a:r>
          </a:p>
          <a:p>
            <a:pPr indent="-228600" lvl="0" marL="457200" rtl="0">
              <a:spcBef>
                <a:spcPts val="0"/>
              </a:spcBef>
              <a:buAutoNum type="alphaUcPeriod"/>
            </a:pPr>
            <a:r>
              <a:rPr lang="zh-CN"/>
              <a:t>按著Ctrl，可以一次選擇多格</a:t>
            </a:r>
          </a:p>
        </p:txBody>
      </p:sp>
      <p:sp>
        <p:nvSpPr>
          <p:cNvPr id="532" name="Shape 532"/>
          <p:cNvSpPr txBox="1"/>
          <p:nvPr>
            <p:ph idx="2" type="body"/>
          </p:nvPr>
        </p:nvSpPr>
        <p:spPr>
          <a:xfrm>
            <a:off x="4832400" y="1639966"/>
            <a:ext cx="3999900" cy="445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3" name="Shape 533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006600"/>
                </a:solidFill>
              </a:rPr>
              <a:t>‹#›</a:t>
            </a:fld>
          </a:p>
        </p:txBody>
      </p:sp>
      <p:sp>
        <p:nvSpPr>
          <p:cNvPr id="534" name="Shape 534"/>
          <p:cNvSpPr/>
          <p:nvPr/>
        </p:nvSpPr>
        <p:spPr>
          <a:xfrm>
            <a:off x="4832400" y="2588375"/>
            <a:ext cx="732300" cy="637200"/>
          </a:xfrm>
          <a:prstGeom prst="wedgeEllipseCallout">
            <a:avLst>
              <a:gd fmla="val -76707" name="adj1"/>
              <a:gd fmla="val -6427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A</a:t>
            </a:r>
          </a:p>
        </p:txBody>
      </p:sp>
      <p:sp>
        <p:nvSpPr>
          <p:cNvPr id="535" name="Shape 535"/>
          <p:cNvSpPr/>
          <p:nvPr/>
        </p:nvSpPr>
        <p:spPr>
          <a:xfrm>
            <a:off x="6466200" y="3854450"/>
            <a:ext cx="732300" cy="637200"/>
          </a:xfrm>
          <a:prstGeom prst="wedgeEllipseCallout">
            <a:avLst>
              <a:gd fmla="val -76707" name="adj1"/>
              <a:gd fmla="val -6427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B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1. 文字垂直排列</a:t>
            </a:r>
            <a:r>
              <a:rPr b="0" lang="zh-CN"/>
              <a:t> (2/2)</a:t>
            </a:r>
          </a:p>
        </p:txBody>
      </p:sp>
      <p:sp>
        <p:nvSpPr>
          <p:cNvPr id="541" name="Shape 541"/>
          <p:cNvSpPr txBox="1"/>
          <p:nvPr>
            <p:ph idx="1" type="body"/>
          </p:nvPr>
        </p:nvSpPr>
        <p:spPr>
          <a:xfrm>
            <a:off x="311700" y="1639975"/>
            <a:ext cx="3465300" cy="4452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indent="-228600" lvl="0" marL="457200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AutoNum type="alphaUcPeriod" startAt="3"/>
            </a:pPr>
            <a:r>
              <a:rPr lang="zh-CN"/>
              <a:t>工具列 &gt; 文字方向從上向下</a:t>
            </a:r>
          </a:p>
        </p:txBody>
      </p:sp>
      <p:sp>
        <p:nvSpPr>
          <p:cNvPr id="542" name="Shape 542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006600"/>
                </a:solidFill>
              </a:rPr>
              <a:t>‹#›</a:t>
            </a:fld>
          </a:p>
        </p:txBody>
      </p:sp>
      <p:pic>
        <p:nvPicPr>
          <p:cNvPr id="543" name="Shape 5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92602"/>
            <a:ext cx="9144001" cy="1237994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Shape 544"/>
          <p:cNvSpPr/>
          <p:nvPr/>
        </p:nvSpPr>
        <p:spPr>
          <a:xfrm>
            <a:off x="5367000" y="3275550"/>
            <a:ext cx="3465300" cy="2350500"/>
          </a:xfrm>
          <a:prstGeom prst="wedgeRoundRectCallout">
            <a:avLst>
              <a:gd fmla="val 38111" name="adj1"/>
              <a:gd fmla="val -82664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24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545" name="Shape 545"/>
          <p:cNvSpPr/>
          <p:nvPr/>
        </p:nvSpPr>
        <p:spPr>
          <a:xfrm>
            <a:off x="8304975" y="1895300"/>
            <a:ext cx="477300" cy="542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46" name="Shape 546"/>
          <p:cNvPicPr preferRelativeResize="0"/>
          <p:nvPr/>
        </p:nvPicPr>
        <p:blipFill rotWithShape="1">
          <a:blip r:embed="rId3">
            <a:alphaModFix/>
          </a:blip>
          <a:srcRect b="0" l="85858" r="0" t="23931"/>
          <a:stretch/>
        </p:blipFill>
        <p:spPr>
          <a:xfrm>
            <a:off x="5645398" y="3376687"/>
            <a:ext cx="2949904" cy="2148225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Shape 547"/>
          <p:cNvSpPr/>
          <p:nvPr/>
        </p:nvSpPr>
        <p:spPr>
          <a:xfrm>
            <a:off x="7572675" y="3622200"/>
            <a:ext cx="732300" cy="637200"/>
          </a:xfrm>
          <a:prstGeom prst="wedgeEllipseCallout">
            <a:avLst>
              <a:gd fmla="val -74908" name="adj1"/>
              <a:gd fmla="val 41765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C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Shape 552"/>
          <p:cNvPicPr preferRelativeResize="0"/>
          <p:nvPr/>
        </p:nvPicPr>
        <p:blipFill rotWithShape="1">
          <a:blip r:embed="rId3">
            <a:alphaModFix/>
          </a:blip>
          <a:srcRect b="0" l="0" r="12188" t="0"/>
          <a:stretch/>
        </p:blipFill>
        <p:spPr>
          <a:xfrm>
            <a:off x="2779173" y="2028775"/>
            <a:ext cx="6364825" cy="4829175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Shape 553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2. 合併與置中儲存格</a:t>
            </a:r>
            <a:r>
              <a:rPr b="0" lang="zh-CN"/>
              <a:t> (1/2)</a:t>
            </a:r>
          </a:p>
        </p:txBody>
      </p:sp>
      <p:sp>
        <p:nvSpPr>
          <p:cNvPr id="554" name="Shape 554"/>
          <p:cNvSpPr txBox="1"/>
          <p:nvPr>
            <p:ph idx="1" type="body"/>
          </p:nvPr>
        </p:nvSpPr>
        <p:spPr>
          <a:xfrm>
            <a:off x="311700" y="1639966"/>
            <a:ext cx="3999900" cy="445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AutoNum type="alphaUcPeriod"/>
            </a:pPr>
            <a:r>
              <a:rPr lang="zh-CN"/>
              <a:t>選取儲存格</a:t>
            </a:r>
          </a:p>
          <a:p>
            <a:pPr indent="-228600" lvl="0" marL="457200">
              <a:spcBef>
                <a:spcPts val="0"/>
              </a:spcBef>
              <a:buAutoNum type="alphaUcPeriod"/>
            </a:pPr>
            <a:r>
              <a:rPr lang="zh-CN"/>
              <a:t>工具列 &gt;</a:t>
            </a:r>
            <a:br>
              <a:rPr lang="zh-CN"/>
            </a:br>
            <a:r>
              <a:rPr lang="zh-CN"/>
              <a:t>合併與置中</a:t>
            </a:r>
            <a:br>
              <a:rPr lang="zh-CN"/>
            </a:br>
            <a:r>
              <a:rPr lang="zh-CN"/>
              <a:t>儲存格</a:t>
            </a:r>
          </a:p>
        </p:txBody>
      </p:sp>
      <p:sp>
        <p:nvSpPr>
          <p:cNvPr id="555" name="Shape 555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006600"/>
                </a:solidFill>
              </a:rPr>
              <a:t>‹#›</a:t>
            </a:fld>
          </a:p>
        </p:txBody>
      </p:sp>
      <p:sp>
        <p:nvSpPr>
          <p:cNvPr id="556" name="Shape 556"/>
          <p:cNvSpPr txBox="1"/>
          <p:nvPr>
            <p:ph idx="2" type="body"/>
          </p:nvPr>
        </p:nvSpPr>
        <p:spPr>
          <a:xfrm>
            <a:off x="4832400" y="1639966"/>
            <a:ext cx="3999900" cy="445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57" name="Shape 557"/>
          <p:cNvSpPr/>
          <p:nvPr/>
        </p:nvSpPr>
        <p:spPr>
          <a:xfrm>
            <a:off x="7956950" y="2796050"/>
            <a:ext cx="477300" cy="542399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58" name="Shape 558"/>
          <p:cNvSpPr/>
          <p:nvPr/>
        </p:nvSpPr>
        <p:spPr>
          <a:xfrm>
            <a:off x="3432725" y="3952699"/>
            <a:ext cx="1654500" cy="1175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59" name="Shape 559"/>
          <p:cNvSpPr/>
          <p:nvPr/>
        </p:nvSpPr>
        <p:spPr>
          <a:xfrm>
            <a:off x="5395375" y="3952700"/>
            <a:ext cx="732300" cy="637200"/>
          </a:xfrm>
          <a:prstGeom prst="wedgeEllipseCallout">
            <a:avLst>
              <a:gd fmla="val -76707" name="adj1"/>
              <a:gd fmla="val -6427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A</a:t>
            </a:r>
          </a:p>
        </p:txBody>
      </p:sp>
      <p:sp>
        <p:nvSpPr>
          <p:cNvPr id="560" name="Shape 560"/>
          <p:cNvSpPr/>
          <p:nvPr/>
        </p:nvSpPr>
        <p:spPr>
          <a:xfrm>
            <a:off x="7863000" y="1874825"/>
            <a:ext cx="732300" cy="637200"/>
          </a:xfrm>
          <a:prstGeom prst="wedgeEllipseCallout">
            <a:avLst>
              <a:gd fmla="val -2735" name="adj1"/>
              <a:gd fmla="val 7664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B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 txBox="1"/>
          <p:nvPr>
            <p:ph type="title"/>
          </p:nvPr>
        </p:nvSpPr>
        <p:spPr>
          <a:xfrm>
            <a:off x="598100" y="701121"/>
            <a:ext cx="8222100" cy="11183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開啟LibreOffice</a:t>
            </a:r>
          </a:p>
        </p:txBody>
      </p:sp>
      <p:sp>
        <p:nvSpPr>
          <p:cNvPr id="358" name="Shape 358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pic>
        <p:nvPicPr>
          <p:cNvPr id="359" name="Shape 3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666" y="2670050"/>
            <a:ext cx="1725750" cy="200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Shape 3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08950" y="2228512"/>
            <a:ext cx="5086350" cy="4333875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Shape 361"/>
          <p:cNvSpPr txBox="1"/>
          <p:nvPr/>
        </p:nvSpPr>
        <p:spPr>
          <a:xfrm>
            <a:off x="179850" y="4841500"/>
            <a:ext cx="3329100" cy="12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zh-CN" sz="2400">
                <a:solidFill>
                  <a:srgbClr val="FFFFFF"/>
                </a:solidFill>
              </a:rPr>
              <a:t>在桌面/USB隨身碟</a:t>
            </a:r>
          </a:p>
          <a:p>
            <a:pPr lvl="0" algn="ctr">
              <a:spcBef>
                <a:spcPts val="0"/>
              </a:spcBef>
              <a:buNone/>
            </a:pPr>
            <a:r>
              <a:rPr lang="zh-CN" sz="2400">
                <a:solidFill>
                  <a:srgbClr val="FFFFFF"/>
                </a:solidFill>
              </a:rPr>
              <a:t>中開啟LibreOfficePortable</a:t>
            </a:r>
          </a:p>
          <a:p>
            <a:pPr lvl="0" algn="ctr">
              <a:spcBef>
                <a:spcPts val="0"/>
              </a:spcBef>
              <a:buNone/>
            </a:pPr>
            <a:r>
              <a:rPr lang="zh-CN" sz="2400">
                <a:solidFill>
                  <a:srgbClr val="FFFFFF"/>
                </a:solidFill>
              </a:rPr>
              <a:t>資料夾</a:t>
            </a:r>
          </a:p>
        </p:txBody>
      </p:sp>
      <p:sp>
        <p:nvSpPr>
          <p:cNvPr id="362" name="Shape 362"/>
          <p:cNvSpPr/>
          <p:nvPr/>
        </p:nvSpPr>
        <p:spPr>
          <a:xfrm rot="-2085">
            <a:off x="2435149" y="3386175"/>
            <a:ext cx="989100" cy="693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3" name="Shape 363"/>
          <p:cNvSpPr/>
          <p:nvPr/>
        </p:nvSpPr>
        <p:spPr>
          <a:xfrm>
            <a:off x="5773650" y="4080375"/>
            <a:ext cx="1891500" cy="417900"/>
          </a:xfrm>
          <a:prstGeom prst="roundRect">
            <a:avLst>
              <a:gd fmla="val 8883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4" name="Shape 364"/>
          <p:cNvSpPr/>
          <p:nvPr/>
        </p:nvSpPr>
        <p:spPr>
          <a:xfrm>
            <a:off x="3636600" y="5071100"/>
            <a:ext cx="5086500" cy="1263900"/>
          </a:xfrm>
          <a:prstGeom prst="wedgeRoundRectCallout">
            <a:avLst>
              <a:gd fmla="val 12262" name="adj1"/>
              <a:gd fmla="val -89230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latin typeface="Impact"/>
                <a:ea typeface="Impact"/>
                <a:cs typeface="Impact"/>
                <a:sym typeface="Impact"/>
              </a:rPr>
              <a:t>開啟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CN" sz="2800">
                <a:latin typeface="Impact"/>
                <a:ea typeface="Impact"/>
                <a:cs typeface="Impact"/>
                <a:sym typeface="Impact"/>
              </a:rPr>
              <a:t>LibreOfficeCalcPortable.exe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Shape 565"/>
          <p:cNvPicPr preferRelativeResize="0"/>
          <p:nvPr/>
        </p:nvPicPr>
        <p:blipFill rotWithShape="1">
          <a:blip r:embed="rId3">
            <a:alphaModFix/>
          </a:blip>
          <a:srcRect b="13337" l="0" r="0" t="0"/>
          <a:stretch/>
        </p:blipFill>
        <p:spPr>
          <a:xfrm>
            <a:off x="2724150" y="1874823"/>
            <a:ext cx="6419850" cy="4977600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Shape 566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2. 合併與置中儲存格</a:t>
            </a:r>
            <a:r>
              <a:rPr b="0" lang="zh-CN"/>
              <a:t> (2/2)</a:t>
            </a:r>
          </a:p>
        </p:txBody>
      </p:sp>
      <p:sp>
        <p:nvSpPr>
          <p:cNvPr id="567" name="Shape 567"/>
          <p:cNvSpPr txBox="1"/>
          <p:nvPr>
            <p:ph idx="1" type="body"/>
          </p:nvPr>
        </p:nvSpPr>
        <p:spPr>
          <a:xfrm>
            <a:off x="311700" y="1639966"/>
            <a:ext cx="3999900" cy="445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AutoNum type="alphaUcPeriod" startAt="3"/>
            </a:pPr>
            <a:r>
              <a:rPr lang="zh-CN"/>
              <a:t>選取儲存格</a:t>
            </a:r>
          </a:p>
          <a:p>
            <a:pPr indent="-228600" lvl="0" marL="457200" rtl="0">
              <a:spcBef>
                <a:spcPts val="0"/>
              </a:spcBef>
              <a:buAutoNum type="alphaUcPeriod" startAt="3"/>
            </a:pPr>
            <a:r>
              <a:rPr lang="zh-CN"/>
              <a:t>工具列 &gt;</a:t>
            </a:r>
            <a:br>
              <a:rPr lang="zh-CN"/>
            </a:br>
            <a:r>
              <a:rPr lang="zh-CN"/>
              <a:t>合併與置中</a:t>
            </a:r>
            <a:br>
              <a:rPr lang="zh-CN"/>
            </a:br>
            <a:r>
              <a:rPr lang="zh-CN"/>
              <a:t>儲存格</a:t>
            </a:r>
          </a:p>
        </p:txBody>
      </p:sp>
      <p:sp>
        <p:nvSpPr>
          <p:cNvPr id="568" name="Shape 568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006600"/>
                </a:solidFill>
              </a:rPr>
              <a:t>‹#›</a:t>
            </a:fld>
          </a:p>
        </p:txBody>
      </p:sp>
      <p:sp>
        <p:nvSpPr>
          <p:cNvPr id="569" name="Shape 569"/>
          <p:cNvSpPr txBox="1"/>
          <p:nvPr>
            <p:ph idx="2" type="body"/>
          </p:nvPr>
        </p:nvSpPr>
        <p:spPr>
          <a:xfrm>
            <a:off x="4832400" y="1639966"/>
            <a:ext cx="3999900" cy="445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0" name="Shape 570"/>
          <p:cNvSpPr/>
          <p:nvPr/>
        </p:nvSpPr>
        <p:spPr>
          <a:xfrm>
            <a:off x="7956950" y="2796050"/>
            <a:ext cx="477300" cy="542399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1" name="Shape 571"/>
          <p:cNvSpPr/>
          <p:nvPr/>
        </p:nvSpPr>
        <p:spPr>
          <a:xfrm>
            <a:off x="3320125" y="4853450"/>
            <a:ext cx="4326000" cy="1175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2" name="Shape 572"/>
          <p:cNvSpPr/>
          <p:nvPr/>
        </p:nvSpPr>
        <p:spPr>
          <a:xfrm>
            <a:off x="5395375" y="3952700"/>
            <a:ext cx="732300" cy="637200"/>
          </a:xfrm>
          <a:prstGeom prst="wedgeEllipseCallout">
            <a:avLst>
              <a:gd fmla="val -29182" name="adj1"/>
              <a:gd fmla="val 81462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C</a:t>
            </a:r>
          </a:p>
        </p:txBody>
      </p:sp>
      <p:sp>
        <p:nvSpPr>
          <p:cNvPr id="573" name="Shape 573"/>
          <p:cNvSpPr/>
          <p:nvPr/>
        </p:nvSpPr>
        <p:spPr>
          <a:xfrm>
            <a:off x="7863000" y="1874825"/>
            <a:ext cx="732300" cy="637200"/>
          </a:xfrm>
          <a:prstGeom prst="wedgeEllipseCallout">
            <a:avLst>
              <a:gd fmla="val -2735" name="adj1"/>
              <a:gd fmla="val 7664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D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Shape 578"/>
          <p:cNvSpPr txBox="1"/>
          <p:nvPr>
            <p:ph type="title"/>
          </p:nvPr>
        </p:nvSpPr>
        <p:spPr>
          <a:xfrm>
            <a:off x="311700" y="685225"/>
            <a:ext cx="2800500" cy="810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實作</a:t>
            </a:r>
          </a:p>
          <a:p>
            <a:pPr lvl="0">
              <a:spcBef>
                <a:spcPts val="0"/>
              </a:spcBef>
              <a:buNone/>
            </a:pPr>
            <a:r>
              <a:rPr lang="zh-CN" sz="2800"/>
              <a:t>社團加入登記卡</a:t>
            </a:r>
          </a:p>
        </p:txBody>
      </p:sp>
      <p:sp>
        <p:nvSpPr>
          <p:cNvPr id="579" name="Shape 579"/>
          <p:cNvSpPr txBox="1"/>
          <p:nvPr>
            <p:ph idx="1" type="body"/>
          </p:nvPr>
        </p:nvSpPr>
        <p:spPr>
          <a:xfrm>
            <a:off x="3667025" y="685225"/>
            <a:ext cx="5165100" cy="5406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zh-CN"/>
              <a:t>請試著照前面投影片的1-2步</a:t>
            </a:r>
            <a:br>
              <a:rPr lang="zh-CN"/>
            </a:br>
            <a:r>
              <a:rPr lang="zh-CN"/>
              <a:t>完成下圖的表格吧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0" name="Shape 580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274E13"/>
                </a:solidFill>
              </a:rPr>
              <a:t>‹#›</a:t>
            </a:fld>
          </a:p>
        </p:txBody>
      </p:sp>
      <p:pic>
        <p:nvPicPr>
          <p:cNvPr id="581" name="Shape 5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5925" y="1962850"/>
            <a:ext cx="3407299" cy="4802976"/>
          </a:xfrm>
          <a:prstGeom prst="rect">
            <a:avLst/>
          </a:prstGeom>
          <a:noFill/>
          <a:ln cap="flat" cmpd="sng" w="38100">
            <a:solidFill>
              <a:srgbClr val="006600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Shape 586"/>
          <p:cNvSpPr txBox="1"/>
          <p:nvPr>
            <p:ph idx="3" type="subTitle"/>
          </p:nvPr>
        </p:nvSpPr>
        <p:spPr>
          <a:xfrm>
            <a:off x="311700" y="1495525"/>
            <a:ext cx="3999900" cy="104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A.選取整個表格</a:t>
            </a:r>
          </a:p>
        </p:txBody>
      </p:sp>
      <p:sp>
        <p:nvSpPr>
          <p:cNvPr id="587" name="Shape 587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3. 表格外圍框線</a:t>
            </a:r>
            <a:r>
              <a:rPr b="0" lang="zh-CN"/>
              <a:t> (1/4)</a:t>
            </a:r>
          </a:p>
        </p:txBody>
      </p:sp>
      <p:sp>
        <p:nvSpPr>
          <p:cNvPr id="588" name="Shape 588"/>
          <p:cNvSpPr txBox="1"/>
          <p:nvPr>
            <p:ph idx="1" type="body"/>
          </p:nvPr>
        </p:nvSpPr>
        <p:spPr>
          <a:xfrm>
            <a:off x="3117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9" name="Shape 589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sp>
        <p:nvSpPr>
          <p:cNvPr id="590" name="Shape 590"/>
          <p:cNvSpPr txBox="1"/>
          <p:nvPr>
            <p:ph idx="2" type="body"/>
          </p:nvPr>
        </p:nvSpPr>
        <p:spPr>
          <a:xfrm>
            <a:off x="48324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91" name="Shape 591"/>
          <p:cNvPicPr preferRelativeResize="0"/>
          <p:nvPr/>
        </p:nvPicPr>
        <p:blipFill rotWithShape="1">
          <a:blip r:embed="rId3">
            <a:alphaModFix/>
          </a:blip>
          <a:srcRect b="0" l="0" r="0" t="14668"/>
          <a:stretch/>
        </p:blipFill>
        <p:spPr>
          <a:xfrm>
            <a:off x="460800" y="2405425"/>
            <a:ext cx="3701699" cy="4452525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Shape 592"/>
          <p:cNvSpPr/>
          <p:nvPr/>
        </p:nvSpPr>
        <p:spPr>
          <a:xfrm>
            <a:off x="607650" y="2560625"/>
            <a:ext cx="3056700" cy="3879300"/>
          </a:xfrm>
          <a:prstGeom prst="roundRect">
            <a:avLst>
              <a:gd fmla="val 289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3" name="Shape 593"/>
          <p:cNvSpPr txBox="1"/>
          <p:nvPr>
            <p:ph idx="4" type="subTitle"/>
          </p:nvPr>
        </p:nvSpPr>
        <p:spPr>
          <a:xfrm>
            <a:off x="4832400" y="1495525"/>
            <a:ext cx="3999900" cy="104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B.選單列&gt;格式&gt;儲存格</a:t>
            </a:r>
          </a:p>
        </p:txBody>
      </p:sp>
      <p:sp>
        <p:nvSpPr>
          <p:cNvPr id="594" name="Shape 594"/>
          <p:cNvSpPr/>
          <p:nvPr/>
        </p:nvSpPr>
        <p:spPr>
          <a:xfrm>
            <a:off x="3726950" y="5846325"/>
            <a:ext cx="732300" cy="637200"/>
          </a:xfrm>
          <a:prstGeom prst="wedgeEllipseCallout">
            <a:avLst>
              <a:gd fmla="val -76707" name="adj1"/>
              <a:gd fmla="val -6427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A</a:t>
            </a:r>
          </a:p>
        </p:txBody>
      </p:sp>
      <p:pic>
        <p:nvPicPr>
          <p:cNvPr id="595" name="Shape 595"/>
          <p:cNvPicPr preferRelativeResize="0"/>
          <p:nvPr/>
        </p:nvPicPr>
        <p:blipFill rotWithShape="1">
          <a:blip r:embed="rId4">
            <a:alphaModFix/>
          </a:blip>
          <a:srcRect b="0" l="0" r="30357" t="0"/>
          <a:stretch/>
        </p:blipFill>
        <p:spPr>
          <a:xfrm>
            <a:off x="4832396" y="3091025"/>
            <a:ext cx="3999899" cy="2905125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Shape 596"/>
          <p:cNvSpPr/>
          <p:nvPr/>
        </p:nvSpPr>
        <p:spPr>
          <a:xfrm>
            <a:off x="6694225" y="3306175"/>
            <a:ext cx="674100" cy="482700"/>
          </a:xfrm>
          <a:prstGeom prst="roundRect">
            <a:avLst>
              <a:gd fmla="val 25445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7" name="Shape 597"/>
          <p:cNvSpPr/>
          <p:nvPr/>
        </p:nvSpPr>
        <p:spPr>
          <a:xfrm>
            <a:off x="7001300" y="4938225"/>
            <a:ext cx="911100" cy="358200"/>
          </a:xfrm>
          <a:prstGeom prst="roundRect">
            <a:avLst>
              <a:gd fmla="val 428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8" name="Shape 598"/>
          <p:cNvSpPr/>
          <p:nvPr/>
        </p:nvSpPr>
        <p:spPr>
          <a:xfrm>
            <a:off x="7637800" y="5539250"/>
            <a:ext cx="732300" cy="637200"/>
          </a:xfrm>
          <a:prstGeom prst="wedgeEllipseCallout">
            <a:avLst>
              <a:gd fmla="val -44664" name="adj1"/>
              <a:gd fmla="val -71143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B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Shape 603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3. 表格外圍框線</a:t>
            </a:r>
            <a:r>
              <a:rPr b="0" lang="zh-CN"/>
              <a:t> (2/4)</a:t>
            </a:r>
          </a:p>
        </p:txBody>
      </p:sp>
      <p:sp>
        <p:nvSpPr>
          <p:cNvPr id="604" name="Shape 604"/>
          <p:cNvSpPr txBox="1"/>
          <p:nvPr>
            <p:ph idx="1" type="body"/>
          </p:nvPr>
        </p:nvSpPr>
        <p:spPr>
          <a:xfrm>
            <a:off x="311700" y="2568798"/>
            <a:ext cx="85206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5" name="Shape 605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sp>
        <p:nvSpPr>
          <p:cNvPr id="606" name="Shape 606"/>
          <p:cNvSpPr txBox="1"/>
          <p:nvPr>
            <p:ph idx="2" type="subTitle"/>
          </p:nvPr>
        </p:nvSpPr>
        <p:spPr>
          <a:xfrm>
            <a:off x="311700" y="1495525"/>
            <a:ext cx="8520600" cy="104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C.儲存格格式化中，切換到「邊框」</a:t>
            </a:r>
          </a:p>
        </p:txBody>
      </p:sp>
      <p:pic>
        <p:nvPicPr>
          <p:cNvPr id="607" name="Shape 6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7962" y="2568800"/>
            <a:ext cx="5248062" cy="4276199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Shape 608"/>
          <p:cNvSpPr/>
          <p:nvPr/>
        </p:nvSpPr>
        <p:spPr>
          <a:xfrm>
            <a:off x="3838425" y="2738425"/>
            <a:ext cx="645000" cy="358200"/>
          </a:xfrm>
          <a:prstGeom prst="roundRect">
            <a:avLst>
              <a:gd fmla="val 428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9" name="Shape 609"/>
          <p:cNvSpPr/>
          <p:nvPr/>
        </p:nvSpPr>
        <p:spPr>
          <a:xfrm>
            <a:off x="4393050" y="3297600"/>
            <a:ext cx="732300" cy="637200"/>
          </a:xfrm>
          <a:prstGeom prst="wedgeEllipseCallout">
            <a:avLst>
              <a:gd fmla="val -44664" name="adj1"/>
              <a:gd fmla="val -71143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B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" name="Shape 614"/>
          <p:cNvPicPr preferRelativeResize="0"/>
          <p:nvPr/>
        </p:nvPicPr>
        <p:blipFill rotWithShape="1">
          <a:blip r:embed="rId3">
            <a:alphaModFix/>
          </a:blip>
          <a:srcRect b="0" l="0" r="32673" t="0"/>
          <a:stretch/>
        </p:blipFill>
        <p:spPr>
          <a:xfrm>
            <a:off x="4832400" y="1639975"/>
            <a:ext cx="4311599" cy="5217974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Shape 615"/>
          <p:cNvSpPr txBox="1"/>
          <p:nvPr>
            <p:ph idx="1" type="body"/>
          </p:nvPr>
        </p:nvSpPr>
        <p:spPr>
          <a:xfrm>
            <a:off x="311700" y="1639966"/>
            <a:ext cx="3999900" cy="445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C.選擇外圍框線之一</a:t>
            </a:r>
          </a:p>
          <a:p>
            <a:pPr lvl="0" rtl="0">
              <a:spcBef>
                <a:spcPts val="0"/>
              </a:spcBef>
              <a:buNone/>
            </a:pPr>
            <a:r>
              <a:rPr lang="zh-CN"/>
              <a:t>D.設定寬度：2</a:t>
            </a:r>
          </a:p>
        </p:txBody>
      </p:sp>
      <p:sp>
        <p:nvSpPr>
          <p:cNvPr id="616" name="Shape 616"/>
          <p:cNvSpPr txBox="1"/>
          <p:nvPr>
            <p:ph idx="2" type="body"/>
          </p:nvPr>
        </p:nvSpPr>
        <p:spPr>
          <a:xfrm>
            <a:off x="4832400" y="1639966"/>
            <a:ext cx="3999900" cy="445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7" name="Shape 617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3. 表格外圍框線</a:t>
            </a:r>
            <a:r>
              <a:rPr b="0" lang="zh-CN"/>
              <a:t> (3/4)</a:t>
            </a:r>
          </a:p>
        </p:txBody>
      </p:sp>
      <p:sp>
        <p:nvSpPr>
          <p:cNvPr id="618" name="Shape 618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006600"/>
                </a:solidFill>
              </a:rPr>
              <a:t>‹#›</a:t>
            </a:fld>
          </a:p>
        </p:txBody>
      </p:sp>
      <p:sp>
        <p:nvSpPr>
          <p:cNvPr id="619" name="Shape 619"/>
          <p:cNvSpPr/>
          <p:nvPr/>
        </p:nvSpPr>
        <p:spPr>
          <a:xfrm>
            <a:off x="5281675" y="3209250"/>
            <a:ext cx="1064400" cy="250500"/>
          </a:xfrm>
          <a:prstGeom prst="roundRect">
            <a:avLst>
              <a:gd fmla="val 428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20" name="Shape 620"/>
          <p:cNvSpPr/>
          <p:nvPr/>
        </p:nvSpPr>
        <p:spPr>
          <a:xfrm>
            <a:off x="4100100" y="3015900"/>
            <a:ext cx="732300" cy="637200"/>
          </a:xfrm>
          <a:prstGeom prst="wedgeEllipseCallout">
            <a:avLst>
              <a:gd fmla="val 87590" name="adj1"/>
              <a:gd fmla="val 13226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C</a:t>
            </a:r>
          </a:p>
        </p:txBody>
      </p:sp>
      <p:sp>
        <p:nvSpPr>
          <p:cNvPr id="621" name="Shape 621"/>
          <p:cNvSpPr/>
          <p:nvPr/>
        </p:nvSpPr>
        <p:spPr>
          <a:xfrm>
            <a:off x="7083175" y="3158075"/>
            <a:ext cx="1607100" cy="250500"/>
          </a:xfrm>
          <a:prstGeom prst="roundRect">
            <a:avLst>
              <a:gd fmla="val 428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22" name="Shape 622"/>
          <p:cNvSpPr/>
          <p:nvPr/>
        </p:nvSpPr>
        <p:spPr>
          <a:xfrm>
            <a:off x="6525975" y="2289150"/>
            <a:ext cx="732300" cy="637200"/>
          </a:xfrm>
          <a:prstGeom prst="wedgeEllipseCallout">
            <a:avLst>
              <a:gd fmla="val 41465" name="adj1"/>
              <a:gd fmla="val 63022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D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Shape 627"/>
          <p:cNvPicPr preferRelativeResize="0"/>
          <p:nvPr/>
        </p:nvPicPr>
        <p:blipFill rotWithShape="1">
          <a:blip r:embed="rId3">
            <a:alphaModFix/>
          </a:blip>
          <a:srcRect b="0" l="0" r="21513" t="0"/>
          <a:stretch/>
        </p:blipFill>
        <p:spPr>
          <a:xfrm>
            <a:off x="4117725" y="1639975"/>
            <a:ext cx="5026275" cy="5217974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Shape 628"/>
          <p:cNvSpPr txBox="1"/>
          <p:nvPr>
            <p:ph idx="1" type="body"/>
          </p:nvPr>
        </p:nvSpPr>
        <p:spPr>
          <a:xfrm>
            <a:off x="311700" y="1639975"/>
            <a:ext cx="3424500" cy="445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E.選擇每一個要加粗的框線位置</a:t>
            </a:r>
          </a:p>
          <a:p>
            <a:pPr lvl="0">
              <a:spcBef>
                <a:spcPts val="0"/>
              </a:spcBef>
              <a:buNone/>
            </a:pPr>
            <a:r>
              <a:rPr lang="zh-CN"/>
              <a:t>F.確定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29" name="Shape 629"/>
          <p:cNvSpPr txBox="1"/>
          <p:nvPr>
            <p:ph idx="2" type="body"/>
          </p:nvPr>
        </p:nvSpPr>
        <p:spPr>
          <a:xfrm>
            <a:off x="4832400" y="1639966"/>
            <a:ext cx="3999900" cy="445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30" name="Shape 630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3. 表格外圍框線</a:t>
            </a:r>
            <a:r>
              <a:rPr b="0" lang="zh-CN"/>
              <a:t> (4/4)</a:t>
            </a:r>
          </a:p>
        </p:txBody>
      </p:sp>
      <p:sp>
        <p:nvSpPr>
          <p:cNvPr id="631" name="Shape 631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006600"/>
                </a:solidFill>
              </a:rPr>
              <a:t>‹#›</a:t>
            </a:fld>
          </a:p>
        </p:txBody>
      </p:sp>
      <p:sp>
        <p:nvSpPr>
          <p:cNvPr id="632" name="Shape 632"/>
          <p:cNvSpPr/>
          <p:nvPr/>
        </p:nvSpPr>
        <p:spPr>
          <a:xfrm>
            <a:off x="4473050" y="3168300"/>
            <a:ext cx="1136100" cy="1182000"/>
          </a:xfrm>
          <a:prstGeom prst="roundRect">
            <a:avLst>
              <a:gd fmla="val 9008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33" name="Shape 633"/>
          <p:cNvSpPr/>
          <p:nvPr/>
        </p:nvSpPr>
        <p:spPr>
          <a:xfrm>
            <a:off x="3385425" y="3547375"/>
            <a:ext cx="732300" cy="637200"/>
          </a:xfrm>
          <a:prstGeom prst="wedgeEllipseCallout">
            <a:avLst>
              <a:gd fmla="val 87590" name="adj1"/>
              <a:gd fmla="val 13226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E</a:t>
            </a:r>
          </a:p>
        </p:txBody>
      </p:sp>
      <p:sp>
        <p:nvSpPr>
          <p:cNvPr id="634" name="Shape 634"/>
          <p:cNvSpPr/>
          <p:nvPr/>
        </p:nvSpPr>
        <p:spPr>
          <a:xfrm>
            <a:off x="7533575" y="6351650"/>
            <a:ext cx="1136100" cy="417900"/>
          </a:xfrm>
          <a:prstGeom prst="roundRect">
            <a:avLst>
              <a:gd fmla="val 428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35" name="Shape 635"/>
          <p:cNvSpPr/>
          <p:nvPr/>
        </p:nvSpPr>
        <p:spPr>
          <a:xfrm>
            <a:off x="6751175" y="5380350"/>
            <a:ext cx="732300" cy="637200"/>
          </a:xfrm>
          <a:prstGeom prst="wedgeEllipseCallout">
            <a:avLst>
              <a:gd fmla="val 41465" name="adj1"/>
              <a:gd fmla="val 63022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F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Shape 6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0050" y="1962845"/>
            <a:ext cx="3407299" cy="4802978"/>
          </a:xfrm>
          <a:prstGeom prst="rect">
            <a:avLst/>
          </a:prstGeom>
          <a:noFill/>
          <a:ln cap="flat" cmpd="sng" w="38100">
            <a:solidFill>
              <a:srgbClr val="0066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641" name="Shape 641"/>
          <p:cNvSpPr txBox="1"/>
          <p:nvPr>
            <p:ph type="title"/>
          </p:nvPr>
        </p:nvSpPr>
        <p:spPr>
          <a:xfrm>
            <a:off x="311700" y="685225"/>
            <a:ext cx="2800500" cy="810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實作</a:t>
            </a:r>
          </a:p>
          <a:p>
            <a:pPr lvl="0" rtl="0">
              <a:spcBef>
                <a:spcPts val="0"/>
              </a:spcBef>
              <a:buNone/>
            </a:pPr>
            <a:r>
              <a:rPr lang="zh-CN" sz="2800"/>
              <a:t>社團加入登記卡</a:t>
            </a:r>
          </a:p>
        </p:txBody>
      </p:sp>
      <p:sp>
        <p:nvSpPr>
          <p:cNvPr id="642" name="Shape 642"/>
          <p:cNvSpPr txBox="1"/>
          <p:nvPr>
            <p:ph idx="1" type="body"/>
          </p:nvPr>
        </p:nvSpPr>
        <p:spPr>
          <a:xfrm>
            <a:off x="3667025" y="685225"/>
            <a:ext cx="5165100" cy="5406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/>
              <a:t>請試著照前面投影片的第3步</a:t>
            </a:r>
            <a:br>
              <a:rPr lang="zh-CN"/>
            </a:br>
            <a:r>
              <a:rPr lang="zh-CN"/>
              <a:t>完成下圖的表格吧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3" name="Shape 643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274E13"/>
                </a:solidFill>
              </a:rPr>
              <a:t>‹#›</a:t>
            </a:fld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" name="Shape 648"/>
          <p:cNvPicPr preferRelativeResize="0"/>
          <p:nvPr/>
        </p:nvPicPr>
        <p:blipFill rotWithShape="1">
          <a:blip r:embed="rId3">
            <a:alphaModFix/>
          </a:blip>
          <a:srcRect b="26090" l="0" r="0" t="0"/>
          <a:stretch/>
        </p:blipFill>
        <p:spPr>
          <a:xfrm>
            <a:off x="4135450" y="1639825"/>
            <a:ext cx="5008549" cy="5218175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Shape 649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4. 預覽列印</a:t>
            </a:r>
          </a:p>
        </p:txBody>
      </p:sp>
      <p:sp>
        <p:nvSpPr>
          <p:cNvPr id="650" name="Shape 650"/>
          <p:cNvSpPr txBox="1"/>
          <p:nvPr>
            <p:ph idx="1" type="body"/>
          </p:nvPr>
        </p:nvSpPr>
        <p:spPr>
          <a:xfrm>
            <a:off x="311700" y="1639966"/>
            <a:ext cx="3999900" cy="445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A.預覽列印</a:t>
            </a:r>
          </a:p>
          <a:p>
            <a:pPr lvl="0" rtl="0">
              <a:spcBef>
                <a:spcPts val="0"/>
              </a:spcBef>
              <a:buNone/>
            </a:pPr>
            <a:r>
              <a:rPr lang="zh-CN"/>
              <a:t>B.調整縮放係數</a:t>
            </a:r>
          </a:p>
        </p:txBody>
      </p:sp>
      <p:sp>
        <p:nvSpPr>
          <p:cNvPr id="651" name="Shape 651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006600"/>
                </a:solidFill>
              </a:rPr>
              <a:t>‹#›</a:t>
            </a:fld>
          </a:p>
        </p:txBody>
      </p:sp>
      <p:sp>
        <p:nvSpPr>
          <p:cNvPr id="652" name="Shape 652"/>
          <p:cNvSpPr/>
          <p:nvPr/>
        </p:nvSpPr>
        <p:spPr>
          <a:xfrm>
            <a:off x="5947000" y="2052575"/>
            <a:ext cx="399300" cy="417900"/>
          </a:xfrm>
          <a:prstGeom prst="roundRect">
            <a:avLst>
              <a:gd fmla="val 9008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3" name="Shape 653"/>
          <p:cNvSpPr/>
          <p:nvPr/>
        </p:nvSpPr>
        <p:spPr>
          <a:xfrm>
            <a:off x="7390250" y="2470475"/>
            <a:ext cx="1504800" cy="231900"/>
          </a:xfrm>
          <a:prstGeom prst="roundRect">
            <a:avLst>
              <a:gd fmla="val 9008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4" name="Shape 654"/>
          <p:cNvSpPr/>
          <p:nvPr/>
        </p:nvSpPr>
        <p:spPr>
          <a:xfrm>
            <a:off x="5780500" y="1107150"/>
            <a:ext cx="732300" cy="637200"/>
          </a:xfrm>
          <a:prstGeom prst="wedgeEllipseCallout">
            <a:avLst>
              <a:gd fmla="val 4885" name="adj1"/>
              <a:gd fmla="val 102342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A</a:t>
            </a:r>
          </a:p>
        </p:txBody>
      </p:sp>
      <p:sp>
        <p:nvSpPr>
          <p:cNvPr id="655" name="Shape 655"/>
          <p:cNvSpPr/>
          <p:nvPr/>
        </p:nvSpPr>
        <p:spPr>
          <a:xfrm>
            <a:off x="7602475" y="1495525"/>
            <a:ext cx="732300" cy="637200"/>
          </a:xfrm>
          <a:prstGeom prst="wedgeEllipseCallout">
            <a:avLst>
              <a:gd fmla="val 18865" name="adj1"/>
              <a:gd fmla="val 99129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B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Shape 660"/>
          <p:cNvSpPr txBox="1"/>
          <p:nvPr>
            <p:ph type="title"/>
          </p:nvPr>
        </p:nvSpPr>
        <p:spPr>
          <a:xfrm>
            <a:off x="107500" y="685225"/>
            <a:ext cx="3208800" cy="810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能不能讓</a:t>
            </a:r>
          </a:p>
          <a:p>
            <a:pPr lvl="0">
              <a:spcBef>
                <a:spcPts val="0"/>
              </a:spcBef>
              <a:buNone/>
            </a:pPr>
            <a:r>
              <a:rPr lang="zh-CN"/>
              <a:t>表格置中呢？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1" name="Shape 661"/>
          <p:cNvSpPr txBox="1"/>
          <p:nvPr>
            <p:ph idx="1" type="body"/>
          </p:nvPr>
        </p:nvSpPr>
        <p:spPr>
          <a:xfrm>
            <a:off x="3667025" y="685225"/>
            <a:ext cx="5165100" cy="5406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2" name="Shape 662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274E13"/>
                </a:solidFill>
              </a:rPr>
              <a:t>‹#›</a:t>
            </a:fld>
          </a:p>
        </p:txBody>
      </p:sp>
      <p:pic>
        <p:nvPicPr>
          <p:cNvPr id="663" name="Shape 6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7002" y="0"/>
            <a:ext cx="4865145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Shape 668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5. 列印表格置中</a:t>
            </a:r>
            <a:r>
              <a:rPr b="0" lang="zh-CN"/>
              <a:t> (1/2)</a:t>
            </a:r>
          </a:p>
        </p:txBody>
      </p:sp>
      <p:sp>
        <p:nvSpPr>
          <p:cNvPr id="669" name="Shape 669"/>
          <p:cNvSpPr txBox="1"/>
          <p:nvPr>
            <p:ph idx="1" type="body"/>
          </p:nvPr>
        </p:nvSpPr>
        <p:spPr>
          <a:xfrm>
            <a:off x="311700" y="2568798"/>
            <a:ext cx="85206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0" name="Shape 670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sp>
        <p:nvSpPr>
          <p:cNvPr id="671" name="Shape 671"/>
          <p:cNvSpPr txBox="1"/>
          <p:nvPr>
            <p:ph idx="2" type="subTitle"/>
          </p:nvPr>
        </p:nvSpPr>
        <p:spPr>
          <a:xfrm>
            <a:off x="311700" y="1495525"/>
            <a:ext cx="8520600" cy="104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A.工具列&gt;格式化頁面</a:t>
            </a:r>
          </a:p>
        </p:txBody>
      </p:sp>
      <p:pic>
        <p:nvPicPr>
          <p:cNvPr id="672" name="Shape 672"/>
          <p:cNvPicPr preferRelativeResize="0"/>
          <p:nvPr/>
        </p:nvPicPr>
        <p:blipFill rotWithShape="1">
          <a:blip r:embed="rId3">
            <a:alphaModFix/>
          </a:blip>
          <a:srcRect b="54615" l="0" r="0" t="0"/>
          <a:stretch/>
        </p:blipFill>
        <p:spPr>
          <a:xfrm>
            <a:off x="1259150" y="2568799"/>
            <a:ext cx="6704375" cy="4289199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Shape 673"/>
          <p:cNvSpPr/>
          <p:nvPr/>
        </p:nvSpPr>
        <p:spPr>
          <a:xfrm>
            <a:off x="4227500" y="3665075"/>
            <a:ext cx="921000" cy="417900"/>
          </a:xfrm>
          <a:prstGeom prst="roundRect">
            <a:avLst>
              <a:gd fmla="val 9008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4" name="Shape 674"/>
          <p:cNvSpPr/>
          <p:nvPr/>
        </p:nvSpPr>
        <p:spPr>
          <a:xfrm>
            <a:off x="3990900" y="4256187"/>
            <a:ext cx="732300" cy="637200"/>
          </a:xfrm>
          <a:prstGeom prst="wedgeEllipseCallout">
            <a:avLst>
              <a:gd fmla="val 35426" name="adj1"/>
              <a:gd fmla="val -79084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Shape 3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17005"/>
            <a:ext cx="9144000" cy="514099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Shape 370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準備上課最佳視窗配置</a:t>
            </a:r>
          </a:p>
        </p:txBody>
      </p:sp>
      <p:sp>
        <p:nvSpPr>
          <p:cNvPr id="371" name="Shape 371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006600"/>
                </a:solidFill>
              </a:rPr>
              <a:t>‹#›</a:t>
            </a:fld>
          </a:p>
        </p:txBody>
      </p:sp>
      <p:sp>
        <p:nvSpPr>
          <p:cNvPr id="372" name="Shape 372"/>
          <p:cNvSpPr/>
          <p:nvPr/>
        </p:nvSpPr>
        <p:spPr>
          <a:xfrm>
            <a:off x="2451850" y="5253175"/>
            <a:ext cx="1914000" cy="1119600"/>
          </a:xfrm>
          <a:prstGeom prst="wedgeRoundRectCallout">
            <a:avLst>
              <a:gd fmla="val -73886" name="adj1"/>
              <a:gd fmla="val 6120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左邊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投影片</a:t>
            </a:r>
          </a:p>
        </p:txBody>
      </p:sp>
      <p:sp>
        <p:nvSpPr>
          <p:cNvPr id="373" name="Shape 373"/>
          <p:cNvSpPr/>
          <p:nvPr/>
        </p:nvSpPr>
        <p:spPr>
          <a:xfrm>
            <a:off x="4791750" y="5253175"/>
            <a:ext cx="3803700" cy="1119600"/>
          </a:xfrm>
          <a:prstGeom prst="wedgeRoundRectCallout">
            <a:avLst>
              <a:gd fmla="val 23602" name="adj1"/>
              <a:gd fmla="val -96115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右邊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LibreOffice Calc</a:t>
            </a:r>
          </a:p>
        </p:txBody>
      </p:sp>
      <p:pic>
        <p:nvPicPr>
          <p:cNvPr id="374" name="Shape 3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4874" y="685237"/>
            <a:ext cx="1914000" cy="2115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Shape 679"/>
          <p:cNvSpPr txBox="1"/>
          <p:nvPr>
            <p:ph idx="1" type="body"/>
          </p:nvPr>
        </p:nvSpPr>
        <p:spPr>
          <a:xfrm>
            <a:off x="127475" y="1639966"/>
            <a:ext cx="3999900" cy="445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B.切換到「頁面」頁籤</a:t>
            </a:r>
          </a:p>
          <a:p>
            <a:pPr lvl="0">
              <a:spcBef>
                <a:spcPts val="0"/>
              </a:spcBef>
              <a:buNone/>
            </a:pPr>
            <a:r>
              <a:rPr lang="zh-CN"/>
              <a:t>C.表格對齊:</a:t>
            </a:r>
            <a:br>
              <a:rPr lang="zh-CN"/>
            </a:br>
            <a:r>
              <a:rPr lang="zh-CN"/>
              <a:t>[v] 橫向</a:t>
            </a:r>
            <a:br>
              <a:rPr lang="zh-CN"/>
            </a:br>
            <a:r>
              <a:rPr lang="zh-CN"/>
              <a:t>[v] 縱向</a:t>
            </a:r>
          </a:p>
          <a:p>
            <a:pPr lvl="0">
              <a:spcBef>
                <a:spcPts val="0"/>
              </a:spcBef>
              <a:buNone/>
            </a:pPr>
            <a:r>
              <a:rPr lang="zh-CN"/>
              <a:t>D.確定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0" name="Shape 680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5. 列印表格置中</a:t>
            </a:r>
            <a:r>
              <a:rPr b="0" lang="zh-CN"/>
              <a:t> (2/2)</a:t>
            </a:r>
          </a:p>
        </p:txBody>
      </p:sp>
      <p:sp>
        <p:nvSpPr>
          <p:cNvPr id="681" name="Shape 681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sp>
        <p:nvSpPr>
          <p:cNvPr id="682" name="Shape 682"/>
          <p:cNvSpPr txBox="1"/>
          <p:nvPr>
            <p:ph idx="2" type="body"/>
          </p:nvPr>
        </p:nvSpPr>
        <p:spPr>
          <a:xfrm>
            <a:off x="4832400" y="1639966"/>
            <a:ext cx="3999900" cy="445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83" name="Shape 6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3500" y="1639975"/>
            <a:ext cx="5750499" cy="4451999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Shape 684"/>
          <p:cNvSpPr/>
          <p:nvPr/>
        </p:nvSpPr>
        <p:spPr>
          <a:xfrm>
            <a:off x="3869250" y="1894300"/>
            <a:ext cx="442200" cy="417900"/>
          </a:xfrm>
          <a:prstGeom prst="roundRect">
            <a:avLst>
              <a:gd fmla="val 9008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5" name="Shape 685"/>
          <p:cNvSpPr/>
          <p:nvPr/>
        </p:nvSpPr>
        <p:spPr>
          <a:xfrm>
            <a:off x="4605050" y="1674987"/>
            <a:ext cx="732300" cy="637200"/>
          </a:xfrm>
          <a:prstGeom prst="wedgeEllipseCallout">
            <a:avLst>
              <a:gd fmla="val -93186" name="adj1"/>
              <a:gd fmla="val 26077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B</a:t>
            </a:r>
          </a:p>
        </p:txBody>
      </p:sp>
      <p:sp>
        <p:nvSpPr>
          <p:cNvPr id="686" name="Shape 686"/>
          <p:cNvSpPr/>
          <p:nvPr/>
        </p:nvSpPr>
        <p:spPr>
          <a:xfrm>
            <a:off x="5988050" y="4821750"/>
            <a:ext cx="1514700" cy="417900"/>
          </a:xfrm>
          <a:prstGeom prst="roundRect">
            <a:avLst>
              <a:gd fmla="val 9008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7" name="Shape 687"/>
          <p:cNvSpPr/>
          <p:nvPr/>
        </p:nvSpPr>
        <p:spPr>
          <a:xfrm>
            <a:off x="6305275" y="5568975"/>
            <a:ext cx="941700" cy="417900"/>
          </a:xfrm>
          <a:prstGeom prst="roundRect">
            <a:avLst>
              <a:gd fmla="val 9008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8" name="Shape 688"/>
          <p:cNvSpPr/>
          <p:nvPr/>
        </p:nvSpPr>
        <p:spPr>
          <a:xfrm>
            <a:off x="4942825" y="4712087"/>
            <a:ext cx="732300" cy="637200"/>
          </a:xfrm>
          <a:prstGeom prst="wedgeEllipseCallout">
            <a:avLst>
              <a:gd fmla="val 92718" name="adj1"/>
              <a:gd fmla="val -767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C</a:t>
            </a:r>
          </a:p>
        </p:txBody>
      </p:sp>
      <p:sp>
        <p:nvSpPr>
          <p:cNvPr id="689" name="Shape 689"/>
          <p:cNvSpPr/>
          <p:nvPr/>
        </p:nvSpPr>
        <p:spPr>
          <a:xfrm>
            <a:off x="5208950" y="5459312"/>
            <a:ext cx="732300" cy="637200"/>
          </a:xfrm>
          <a:prstGeom prst="wedgeEllipseCallout">
            <a:avLst>
              <a:gd fmla="val 89922" name="adj1"/>
              <a:gd fmla="val -5126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D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Shape 6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8852" y="0"/>
            <a:ext cx="4865145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Shape 695"/>
          <p:cNvSpPr txBox="1"/>
          <p:nvPr>
            <p:ph type="title"/>
          </p:nvPr>
        </p:nvSpPr>
        <p:spPr>
          <a:xfrm>
            <a:off x="311700" y="685225"/>
            <a:ext cx="3925800" cy="8103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6. 匯出成PDF</a:t>
            </a:r>
          </a:p>
        </p:txBody>
      </p:sp>
      <p:sp>
        <p:nvSpPr>
          <p:cNvPr id="696" name="Shape 696"/>
          <p:cNvSpPr txBox="1"/>
          <p:nvPr>
            <p:ph idx="1" type="body"/>
          </p:nvPr>
        </p:nvSpPr>
        <p:spPr>
          <a:xfrm>
            <a:off x="311700" y="1639966"/>
            <a:ext cx="3999900" cy="445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A.工具列 &gt; 匯出成PDF</a:t>
            </a:r>
          </a:p>
        </p:txBody>
      </p:sp>
      <p:sp>
        <p:nvSpPr>
          <p:cNvPr id="697" name="Shape 697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006600"/>
                </a:solidFill>
              </a:rPr>
              <a:t>‹#›</a:t>
            </a:fld>
          </a:p>
        </p:txBody>
      </p:sp>
      <p:sp>
        <p:nvSpPr>
          <p:cNvPr id="698" name="Shape 698"/>
          <p:cNvSpPr/>
          <p:nvPr/>
        </p:nvSpPr>
        <p:spPr>
          <a:xfrm>
            <a:off x="5486375" y="425075"/>
            <a:ext cx="399300" cy="417900"/>
          </a:xfrm>
          <a:prstGeom prst="roundRect">
            <a:avLst>
              <a:gd fmla="val 9008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99" name="Shape 699"/>
          <p:cNvSpPr/>
          <p:nvPr/>
        </p:nvSpPr>
        <p:spPr>
          <a:xfrm>
            <a:off x="4357700" y="1002775"/>
            <a:ext cx="732300" cy="637200"/>
          </a:xfrm>
          <a:prstGeom prst="wedgeEllipseCallout">
            <a:avLst>
              <a:gd fmla="val 108323" name="adj1"/>
              <a:gd fmla="val -7886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A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" name="Shape 7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8898" y="1962849"/>
            <a:ext cx="4321351" cy="4802974"/>
          </a:xfrm>
          <a:prstGeom prst="rect">
            <a:avLst/>
          </a:prstGeom>
          <a:noFill/>
          <a:ln cap="flat" cmpd="sng" w="38100">
            <a:solidFill>
              <a:srgbClr val="0066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705" name="Shape 705"/>
          <p:cNvSpPr txBox="1"/>
          <p:nvPr>
            <p:ph type="title"/>
          </p:nvPr>
        </p:nvSpPr>
        <p:spPr>
          <a:xfrm>
            <a:off x="311700" y="685225"/>
            <a:ext cx="2800500" cy="810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實作</a:t>
            </a:r>
          </a:p>
          <a:p>
            <a:pPr lvl="0" rtl="0">
              <a:spcBef>
                <a:spcPts val="0"/>
              </a:spcBef>
              <a:buNone/>
            </a:pPr>
            <a:r>
              <a:rPr lang="zh-CN" sz="2800"/>
              <a:t>社團加入登記卡</a:t>
            </a:r>
          </a:p>
        </p:txBody>
      </p:sp>
      <p:sp>
        <p:nvSpPr>
          <p:cNvPr id="706" name="Shape 706"/>
          <p:cNvSpPr txBox="1"/>
          <p:nvPr>
            <p:ph idx="1" type="body"/>
          </p:nvPr>
        </p:nvSpPr>
        <p:spPr>
          <a:xfrm>
            <a:off x="3667025" y="685225"/>
            <a:ext cx="5165100" cy="5406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/>
              <a:t>請試著照前面投影片的4-6步</a:t>
            </a:r>
            <a:br>
              <a:rPr lang="zh-CN"/>
            </a:br>
            <a:r>
              <a:rPr lang="zh-CN"/>
              <a:t>完成下圖的表格吧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07" name="Shape 707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274E13"/>
                </a:solidFill>
              </a:rPr>
              <a:t>‹#›</a:t>
            </a:fld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Shape 712"/>
          <p:cNvSpPr txBox="1"/>
          <p:nvPr>
            <p:ph type="title"/>
          </p:nvPr>
        </p:nvSpPr>
        <p:spPr>
          <a:xfrm>
            <a:off x="265500" y="1534800"/>
            <a:ext cx="4045200" cy="2085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社團加入登記卡</a:t>
            </a:r>
          </a:p>
        </p:txBody>
      </p:sp>
      <p:sp>
        <p:nvSpPr>
          <p:cNvPr id="713" name="Shape 713"/>
          <p:cNvSpPr txBox="1"/>
          <p:nvPr>
            <p:ph idx="2" type="body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14" name="Shape 714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chemeClr val="lt1"/>
                </a:solidFill>
              </a:rPr>
              <a:t>‹#›</a:t>
            </a:fld>
          </a:p>
        </p:txBody>
      </p:sp>
      <p:sp>
        <p:nvSpPr>
          <p:cNvPr id="715" name="Shape 715"/>
          <p:cNvSpPr txBox="1"/>
          <p:nvPr>
            <p:ph idx="1" type="subTitle"/>
          </p:nvPr>
        </p:nvSpPr>
        <p:spPr>
          <a:xfrm>
            <a:off x="265500" y="3692001"/>
            <a:ext cx="4045200" cy="1692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完成了！</a:t>
            </a:r>
          </a:p>
        </p:txBody>
      </p:sp>
      <p:pic>
        <p:nvPicPr>
          <p:cNvPr id="716" name="Shape 7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1238" y="965598"/>
            <a:ext cx="3805262" cy="4926900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Shape 721"/>
          <p:cNvSpPr txBox="1"/>
          <p:nvPr>
            <p:ph type="title"/>
          </p:nvPr>
        </p:nvSpPr>
        <p:spPr>
          <a:xfrm>
            <a:off x="2431475" y="2869800"/>
            <a:ext cx="6388800" cy="11184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支出記帳表：輸入資料</a:t>
            </a:r>
          </a:p>
        </p:txBody>
      </p:sp>
      <p:sp>
        <p:nvSpPr>
          <p:cNvPr id="722" name="Shape 722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sp>
        <p:nvSpPr>
          <p:cNvPr id="723" name="Shape 723"/>
          <p:cNvSpPr txBox="1"/>
          <p:nvPr>
            <p:ph idx="1" type="subTitle"/>
          </p:nvPr>
        </p:nvSpPr>
        <p:spPr>
          <a:xfrm>
            <a:off x="2431475" y="1318375"/>
            <a:ext cx="6388800" cy="1425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Part </a:t>
            </a:r>
            <a:r>
              <a:rPr lang="zh-CN"/>
              <a:t>3</a:t>
            </a:r>
            <a:r>
              <a:rPr lang="zh-CN"/>
              <a:t>-1</a:t>
            </a:r>
          </a:p>
        </p:txBody>
      </p:sp>
      <p:sp>
        <p:nvSpPr>
          <p:cNvPr id="724" name="Shape 724"/>
          <p:cNvSpPr txBox="1"/>
          <p:nvPr>
            <p:ph idx="2" type="subTitle"/>
          </p:nvPr>
        </p:nvSpPr>
        <p:spPr>
          <a:xfrm>
            <a:off x="2431475" y="3988200"/>
            <a:ext cx="6388800" cy="1425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1. 開新檔案</a:t>
            </a:r>
          </a:p>
          <a:p>
            <a:pPr lvl="0">
              <a:spcBef>
                <a:spcPts val="0"/>
              </a:spcBef>
              <a:buNone/>
            </a:pPr>
            <a:r>
              <a:rPr lang="zh-CN"/>
              <a:t>2. 輸入欄標籤</a:t>
            </a:r>
          </a:p>
          <a:p>
            <a:pPr lvl="0">
              <a:spcBef>
                <a:spcPts val="0"/>
              </a:spcBef>
              <a:spcAft>
                <a:spcPts val="1000"/>
              </a:spcAft>
              <a:buNone/>
            </a:pPr>
            <a:r>
              <a:rPr lang="zh-CN"/>
              <a:t>3. 輸入日期-填滿儲存格</a:t>
            </a:r>
          </a:p>
          <a:p>
            <a:pPr lvl="0">
              <a:spcBef>
                <a:spcPts val="0"/>
              </a:spcBef>
              <a:buNone/>
            </a:pPr>
            <a:r>
              <a:rPr lang="zh-CN"/>
              <a:t>4. 填滿隨機數字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Shape 729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indent="-228600" lvl="0" marL="457200">
              <a:spcBef>
                <a:spcPts val="0"/>
              </a:spcBef>
              <a:buAutoNum type="arabicPeriod"/>
            </a:pPr>
            <a:r>
              <a:rPr lang="zh-CN"/>
              <a:t>開新檔案</a:t>
            </a:r>
          </a:p>
        </p:txBody>
      </p:sp>
      <p:sp>
        <p:nvSpPr>
          <p:cNvPr id="730" name="Shape 730"/>
          <p:cNvSpPr txBox="1"/>
          <p:nvPr>
            <p:ph idx="1" type="body"/>
          </p:nvPr>
        </p:nvSpPr>
        <p:spPr>
          <a:xfrm>
            <a:off x="311700" y="1639833"/>
            <a:ext cx="8520600" cy="445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31" name="Shape 731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chemeClr val="lt1"/>
                </a:solidFill>
              </a:rPr>
              <a:t>‹#›</a:t>
            </a:fld>
          </a:p>
        </p:txBody>
      </p:sp>
      <p:pic>
        <p:nvPicPr>
          <p:cNvPr id="732" name="Shape 7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119" y="1639824"/>
            <a:ext cx="8521180" cy="4451999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Shape 733"/>
          <p:cNvSpPr/>
          <p:nvPr/>
        </p:nvSpPr>
        <p:spPr>
          <a:xfrm>
            <a:off x="418525" y="2057550"/>
            <a:ext cx="416700" cy="417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34" name="Shape 734"/>
          <p:cNvSpPr/>
          <p:nvPr/>
        </p:nvSpPr>
        <p:spPr>
          <a:xfrm rot="-8102837">
            <a:off x="780211" y="3220034"/>
            <a:ext cx="2056408" cy="69409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Shape 739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2. 輸入欄標籤</a:t>
            </a:r>
          </a:p>
        </p:txBody>
      </p:sp>
      <p:sp>
        <p:nvSpPr>
          <p:cNvPr id="740" name="Shape 740"/>
          <p:cNvSpPr txBox="1"/>
          <p:nvPr>
            <p:ph idx="1" type="body"/>
          </p:nvPr>
        </p:nvSpPr>
        <p:spPr>
          <a:xfrm>
            <a:off x="311700" y="1639833"/>
            <a:ext cx="8520600" cy="445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41" name="Shape 741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pic>
        <p:nvPicPr>
          <p:cNvPr id="742" name="Shape 7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1641725"/>
            <a:ext cx="8991600" cy="4448175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Shape 743"/>
          <p:cNvSpPr/>
          <p:nvPr/>
        </p:nvSpPr>
        <p:spPr>
          <a:xfrm>
            <a:off x="399500" y="3313100"/>
            <a:ext cx="6962700" cy="417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Shape 748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3. 輸入日期-填滿儲存格 </a:t>
            </a:r>
            <a:r>
              <a:rPr b="0" lang="zh-CN"/>
              <a:t>(1/2)</a:t>
            </a:r>
          </a:p>
        </p:txBody>
      </p:sp>
      <p:sp>
        <p:nvSpPr>
          <p:cNvPr id="749" name="Shape 749"/>
          <p:cNvSpPr txBox="1"/>
          <p:nvPr>
            <p:ph idx="1" type="body"/>
          </p:nvPr>
        </p:nvSpPr>
        <p:spPr>
          <a:xfrm>
            <a:off x="3117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50" name="Shape 750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FFFFFF"/>
                </a:solidFill>
              </a:rPr>
              <a:t>‹#›</a:t>
            </a:fld>
          </a:p>
        </p:txBody>
      </p:sp>
      <p:sp>
        <p:nvSpPr>
          <p:cNvPr id="751" name="Shape 751"/>
          <p:cNvSpPr txBox="1"/>
          <p:nvPr>
            <p:ph idx="2" type="body"/>
          </p:nvPr>
        </p:nvSpPr>
        <p:spPr>
          <a:xfrm>
            <a:off x="48324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>
              <a:spcBef>
                <a:spcPts val="0"/>
              </a:spcBef>
              <a:buAutoNum type="arabicPeriod"/>
            </a:pPr>
            <a:r>
              <a:rPr lang="zh-CN"/>
              <a:t>先點選儲存格A2</a:t>
            </a:r>
          </a:p>
          <a:p>
            <a:pPr indent="-228600" lvl="0" marL="457200">
              <a:spcBef>
                <a:spcPts val="0"/>
              </a:spcBef>
              <a:buAutoNum type="arabicPeriod"/>
            </a:pPr>
            <a:r>
              <a:rPr lang="zh-CN"/>
              <a:t>按著Shift鍵，再點選A32</a:t>
            </a:r>
          </a:p>
        </p:txBody>
      </p:sp>
      <p:sp>
        <p:nvSpPr>
          <p:cNvPr id="752" name="Shape 752"/>
          <p:cNvSpPr txBox="1"/>
          <p:nvPr>
            <p:ph idx="3" type="subTitle"/>
          </p:nvPr>
        </p:nvSpPr>
        <p:spPr>
          <a:xfrm>
            <a:off x="311700" y="1495525"/>
            <a:ext cx="3999900" cy="104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A.儲存格A2輸入「1」</a:t>
            </a:r>
          </a:p>
        </p:txBody>
      </p:sp>
      <p:sp>
        <p:nvSpPr>
          <p:cNvPr id="753" name="Shape 753"/>
          <p:cNvSpPr txBox="1"/>
          <p:nvPr>
            <p:ph idx="4" type="subTitle"/>
          </p:nvPr>
        </p:nvSpPr>
        <p:spPr>
          <a:xfrm>
            <a:off x="4832400" y="1495525"/>
            <a:ext cx="3999900" cy="104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B.選取A2:A32</a:t>
            </a:r>
          </a:p>
        </p:txBody>
      </p:sp>
      <p:pic>
        <p:nvPicPr>
          <p:cNvPr id="754" name="Shape 754"/>
          <p:cNvPicPr preferRelativeResize="0"/>
          <p:nvPr/>
        </p:nvPicPr>
        <p:blipFill rotWithShape="1">
          <a:blip r:embed="rId3">
            <a:alphaModFix/>
          </a:blip>
          <a:srcRect b="16492" l="0" r="0" t="0"/>
          <a:stretch/>
        </p:blipFill>
        <p:spPr>
          <a:xfrm>
            <a:off x="311700" y="2568800"/>
            <a:ext cx="3999899" cy="377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Shape 755"/>
          <p:cNvPicPr preferRelativeResize="0"/>
          <p:nvPr/>
        </p:nvPicPr>
        <p:blipFill rotWithShape="1">
          <a:blip r:embed="rId4">
            <a:alphaModFix/>
          </a:blip>
          <a:srcRect b="24006" l="0" r="0" t="0"/>
          <a:stretch/>
        </p:blipFill>
        <p:spPr>
          <a:xfrm>
            <a:off x="4832400" y="3592372"/>
            <a:ext cx="3999899" cy="2754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Shape 756"/>
          <p:cNvSpPr/>
          <p:nvPr/>
        </p:nvSpPr>
        <p:spPr>
          <a:xfrm>
            <a:off x="5996550" y="3003600"/>
            <a:ext cx="1042200" cy="495600"/>
          </a:xfrm>
          <a:prstGeom prst="bevel">
            <a:avLst>
              <a:gd fmla="val 12500" name="adj"/>
            </a:avLst>
          </a:prstGeom>
          <a:solidFill>
            <a:srgbClr val="FFFFFF"/>
          </a:solidFill>
          <a:ln cap="flat" cmpd="sng" w="9525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2000"/>
              <a:t>Shift</a:t>
            </a:r>
          </a:p>
        </p:txBody>
      </p:sp>
      <p:sp>
        <p:nvSpPr>
          <p:cNvPr id="757" name="Shape 757"/>
          <p:cNvSpPr/>
          <p:nvPr/>
        </p:nvSpPr>
        <p:spPr>
          <a:xfrm>
            <a:off x="428025" y="4055050"/>
            <a:ext cx="1320300" cy="417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58" name="Shape 758"/>
          <p:cNvSpPr/>
          <p:nvPr/>
        </p:nvSpPr>
        <p:spPr>
          <a:xfrm>
            <a:off x="4908075" y="5424750"/>
            <a:ext cx="1320300" cy="417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59" name="Shape 759"/>
          <p:cNvSpPr/>
          <p:nvPr/>
        </p:nvSpPr>
        <p:spPr>
          <a:xfrm>
            <a:off x="770625" y="2723675"/>
            <a:ext cx="732300" cy="637200"/>
          </a:xfrm>
          <a:prstGeom prst="wedgeEllipseCallout">
            <a:avLst>
              <a:gd fmla="val 1905" name="adj1"/>
              <a:gd fmla="val 100406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A</a:t>
            </a:r>
          </a:p>
        </p:txBody>
      </p:sp>
      <p:sp>
        <p:nvSpPr>
          <p:cNvPr id="760" name="Shape 760"/>
          <p:cNvSpPr/>
          <p:nvPr/>
        </p:nvSpPr>
        <p:spPr>
          <a:xfrm>
            <a:off x="5202075" y="4426275"/>
            <a:ext cx="732300" cy="637200"/>
          </a:xfrm>
          <a:prstGeom prst="wedgeEllipseCallout">
            <a:avLst>
              <a:gd fmla="val 1905" name="adj1"/>
              <a:gd fmla="val 100406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B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Shape 765"/>
          <p:cNvPicPr preferRelativeResize="0"/>
          <p:nvPr/>
        </p:nvPicPr>
        <p:blipFill rotWithShape="1">
          <a:blip r:embed="rId3">
            <a:alphaModFix/>
          </a:blip>
          <a:srcRect b="0" l="0" r="13201" t="0"/>
          <a:stretch/>
        </p:blipFill>
        <p:spPr>
          <a:xfrm>
            <a:off x="4007525" y="1495525"/>
            <a:ext cx="5136474" cy="5362424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Shape 766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3. 輸入日期-填滿儲存格 </a:t>
            </a:r>
            <a:r>
              <a:rPr b="0" lang="zh-CN"/>
              <a:t>(2/3)</a:t>
            </a:r>
          </a:p>
        </p:txBody>
      </p:sp>
      <p:sp>
        <p:nvSpPr>
          <p:cNvPr id="767" name="Shape 767"/>
          <p:cNvSpPr txBox="1"/>
          <p:nvPr>
            <p:ph idx="1" type="body"/>
          </p:nvPr>
        </p:nvSpPr>
        <p:spPr>
          <a:xfrm>
            <a:off x="3117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選單 </a:t>
            </a:r>
          </a:p>
          <a:p>
            <a:pPr lvl="0">
              <a:spcBef>
                <a:spcPts val="0"/>
              </a:spcBef>
              <a:buNone/>
            </a:pPr>
            <a:r>
              <a:rPr lang="zh-CN"/>
              <a:t>&gt; 工作表</a:t>
            </a:r>
          </a:p>
          <a:p>
            <a:pPr lvl="0">
              <a:spcBef>
                <a:spcPts val="0"/>
              </a:spcBef>
              <a:buNone/>
            </a:pPr>
            <a:r>
              <a:rPr lang="zh-CN"/>
              <a:t> &gt; 填滿儲存格</a:t>
            </a:r>
          </a:p>
          <a:p>
            <a:pPr lvl="0" rtl="0">
              <a:spcBef>
                <a:spcPts val="0"/>
              </a:spcBef>
              <a:buNone/>
            </a:pPr>
            <a:r>
              <a:rPr lang="zh-CN"/>
              <a:t>  &gt; 序列</a:t>
            </a:r>
          </a:p>
        </p:txBody>
      </p:sp>
      <p:sp>
        <p:nvSpPr>
          <p:cNvPr id="768" name="Shape 768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006600"/>
                </a:solidFill>
              </a:rPr>
              <a:t>‹#›</a:t>
            </a:fld>
          </a:p>
        </p:txBody>
      </p:sp>
      <p:sp>
        <p:nvSpPr>
          <p:cNvPr id="769" name="Shape 769"/>
          <p:cNvSpPr txBox="1"/>
          <p:nvPr>
            <p:ph idx="2" type="body"/>
          </p:nvPr>
        </p:nvSpPr>
        <p:spPr>
          <a:xfrm>
            <a:off x="48324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0" name="Shape 770"/>
          <p:cNvSpPr txBox="1"/>
          <p:nvPr>
            <p:ph idx="3" type="subTitle"/>
          </p:nvPr>
        </p:nvSpPr>
        <p:spPr>
          <a:xfrm>
            <a:off x="311700" y="1495525"/>
            <a:ext cx="3999900" cy="104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zh-CN"/>
              <a:t>C.序列</a:t>
            </a:r>
          </a:p>
        </p:txBody>
      </p:sp>
      <p:sp>
        <p:nvSpPr>
          <p:cNvPr id="771" name="Shape 771"/>
          <p:cNvSpPr txBox="1"/>
          <p:nvPr>
            <p:ph idx="4" type="subTitle"/>
          </p:nvPr>
        </p:nvSpPr>
        <p:spPr>
          <a:xfrm>
            <a:off x="4832400" y="1495525"/>
            <a:ext cx="3999900" cy="104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2" name="Shape 772"/>
          <p:cNvSpPr/>
          <p:nvPr/>
        </p:nvSpPr>
        <p:spPr>
          <a:xfrm>
            <a:off x="6172200" y="1677100"/>
            <a:ext cx="733200" cy="417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3" name="Shape 773"/>
          <p:cNvSpPr/>
          <p:nvPr/>
        </p:nvSpPr>
        <p:spPr>
          <a:xfrm>
            <a:off x="6419500" y="4502100"/>
            <a:ext cx="914100" cy="417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4" name="Shape 774"/>
          <p:cNvSpPr/>
          <p:nvPr/>
        </p:nvSpPr>
        <p:spPr>
          <a:xfrm>
            <a:off x="7979450" y="5516850"/>
            <a:ext cx="914100" cy="259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5" name="Shape 775"/>
          <p:cNvSpPr/>
          <p:nvPr/>
        </p:nvSpPr>
        <p:spPr>
          <a:xfrm>
            <a:off x="8100000" y="4435775"/>
            <a:ext cx="732300" cy="637200"/>
          </a:xfrm>
          <a:prstGeom prst="wedgeEllipseCallout">
            <a:avLst>
              <a:gd fmla="val 1905" name="adj1"/>
              <a:gd fmla="val 100406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C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0" name="Shape 780"/>
          <p:cNvPicPr preferRelativeResize="0"/>
          <p:nvPr/>
        </p:nvPicPr>
        <p:blipFill rotWithShape="1">
          <a:blip r:embed="rId3">
            <a:alphaModFix/>
          </a:blip>
          <a:srcRect b="0" l="0" r="8908" t="0"/>
          <a:stretch/>
        </p:blipFill>
        <p:spPr>
          <a:xfrm>
            <a:off x="4832400" y="2568800"/>
            <a:ext cx="4311600" cy="4289150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Shape 781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3. 輸入日期-填滿儲存格 </a:t>
            </a:r>
            <a:r>
              <a:rPr b="0" lang="zh-CN"/>
              <a:t>(3/3)</a:t>
            </a:r>
          </a:p>
        </p:txBody>
      </p:sp>
      <p:sp>
        <p:nvSpPr>
          <p:cNvPr id="782" name="Shape 782"/>
          <p:cNvSpPr txBox="1"/>
          <p:nvPr>
            <p:ph idx="1" type="body"/>
          </p:nvPr>
        </p:nvSpPr>
        <p:spPr>
          <a:xfrm>
            <a:off x="3117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83" name="Shape 783"/>
          <p:cNvSpPr txBox="1"/>
          <p:nvPr>
            <p:ph idx="2" type="body"/>
          </p:nvPr>
        </p:nvSpPr>
        <p:spPr>
          <a:xfrm>
            <a:off x="48324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84" name="Shape 784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006600"/>
                </a:solidFill>
              </a:rPr>
              <a:t>‹#›</a:t>
            </a:fld>
          </a:p>
        </p:txBody>
      </p:sp>
      <p:sp>
        <p:nvSpPr>
          <p:cNvPr id="785" name="Shape 785"/>
          <p:cNvSpPr txBox="1"/>
          <p:nvPr>
            <p:ph idx="3" type="subTitle"/>
          </p:nvPr>
        </p:nvSpPr>
        <p:spPr>
          <a:xfrm>
            <a:off x="311700" y="1495525"/>
            <a:ext cx="3999900" cy="104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D.充填數列 &gt; 確定</a:t>
            </a:r>
          </a:p>
        </p:txBody>
      </p:sp>
      <p:sp>
        <p:nvSpPr>
          <p:cNvPr id="786" name="Shape 786"/>
          <p:cNvSpPr txBox="1"/>
          <p:nvPr>
            <p:ph idx="4" type="subTitle"/>
          </p:nvPr>
        </p:nvSpPr>
        <p:spPr>
          <a:xfrm>
            <a:off x="4832400" y="1495525"/>
            <a:ext cx="3999900" cy="104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zh-CN"/>
              <a:t>自動把日期填到31了！</a:t>
            </a:r>
          </a:p>
        </p:txBody>
      </p:sp>
      <p:pic>
        <p:nvPicPr>
          <p:cNvPr id="787" name="Shape 7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725" y="2568800"/>
            <a:ext cx="413385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8" name="Shape 788"/>
          <p:cNvSpPr/>
          <p:nvPr/>
        </p:nvSpPr>
        <p:spPr>
          <a:xfrm>
            <a:off x="3318675" y="2948650"/>
            <a:ext cx="914100" cy="335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89" name="Shape 789"/>
          <p:cNvSpPr/>
          <p:nvPr/>
        </p:nvSpPr>
        <p:spPr>
          <a:xfrm>
            <a:off x="2306200" y="2568800"/>
            <a:ext cx="732300" cy="637200"/>
          </a:xfrm>
          <a:prstGeom prst="wedgeEllipseCallout">
            <a:avLst>
              <a:gd fmla="val 63710" name="adj1"/>
              <a:gd fmla="val 29018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D</a:t>
            </a:r>
          </a:p>
        </p:txBody>
      </p:sp>
      <p:sp>
        <p:nvSpPr>
          <p:cNvPr id="790" name="Shape 790"/>
          <p:cNvSpPr/>
          <p:nvPr/>
        </p:nvSpPr>
        <p:spPr>
          <a:xfrm>
            <a:off x="4832400" y="3700075"/>
            <a:ext cx="1569000" cy="2159100"/>
          </a:xfrm>
          <a:prstGeom prst="roundRect">
            <a:avLst>
              <a:gd fmla="val 102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授課大綱</a:t>
            </a:r>
          </a:p>
        </p:txBody>
      </p:sp>
      <p:sp>
        <p:nvSpPr>
          <p:cNvPr id="380" name="Shape 380"/>
          <p:cNvSpPr txBox="1"/>
          <p:nvPr>
            <p:ph idx="1" type="body"/>
          </p:nvPr>
        </p:nvSpPr>
        <p:spPr>
          <a:xfrm>
            <a:off x="311700" y="1639825"/>
            <a:ext cx="4939200" cy="445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zh-CN"/>
              <a:t>要買Microsoft Office嗎？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zh-CN"/>
              <a:t>社團加入登記卡</a:t>
            </a:r>
          </a:p>
          <a:p>
            <a:pPr indent="-228600" lvl="1" marL="914400" rtl="0">
              <a:lnSpc>
                <a:spcPct val="150000"/>
              </a:lnSpc>
              <a:spcBef>
                <a:spcPts val="0"/>
              </a:spcBef>
              <a:buAutoNum type="alphaLcPeriod"/>
            </a:pPr>
            <a:r>
              <a:rPr lang="zh-CN"/>
              <a:t>文字垂直排列&amp;合併儲存格</a:t>
            </a:r>
          </a:p>
          <a:p>
            <a:pPr indent="-228600" lvl="1" marL="914400" rtl="0">
              <a:lnSpc>
                <a:spcPct val="150000"/>
              </a:lnSpc>
              <a:spcBef>
                <a:spcPts val="0"/>
              </a:spcBef>
              <a:buAutoNum type="alphaLcPeriod"/>
            </a:pPr>
            <a:r>
              <a:rPr lang="zh-CN"/>
              <a:t>表格外圍框線</a:t>
            </a:r>
          </a:p>
          <a:p>
            <a:pPr indent="-228600" lvl="1" marL="914400" rtl="0">
              <a:lnSpc>
                <a:spcPct val="150000"/>
              </a:lnSpc>
              <a:spcBef>
                <a:spcPts val="0"/>
              </a:spcBef>
              <a:buAutoNum type="alphaLcPeriod"/>
            </a:pPr>
            <a:r>
              <a:rPr lang="zh-CN"/>
              <a:t>列印</a:t>
            </a:r>
          </a:p>
        </p:txBody>
      </p:sp>
      <p:sp>
        <p:nvSpPr>
          <p:cNvPr id="381" name="Shape 381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sp>
        <p:nvSpPr>
          <p:cNvPr id="382" name="Shape 382"/>
          <p:cNvSpPr txBox="1"/>
          <p:nvPr>
            <p:ph idx="1" type="body"/>
          </p:nvPr>
        </p:nvSpPr>
        <p:spPr>
          <a:xfrm>
            <a:off x="5189550" y="1639825"/>
            <a:ext cx="3553800" cy="445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AutoNum type="arabicPeriod" startAt="3"/>
            </a:pPr>
            <a:r>
              <a:rPr lang="zh-CN"/>
              <a:t>支出記帳表</a:t>
            </a:r>
          </a:p>
          <a:p>
            <a:pPr indent="-228600" lvl="1" marL="914400" rtl="0">
              <a:lnSpc>
                <a:spcPct val="150000"/>
              </a:lnSpc>
              <a:spcBef>
                <a:spcPts val="0"/>
              </a:spcBef>
              <a:buAutoNum type="alphaLcPeriod"/>
            </a:pPr>
            <a:r>
              <a:rPr lang="zh-CN"/>
              <a:t>輸入資料</a:t>
            </a:r>
          </a:p>
          <a:p>
            <a:pPr indent="-228600" lvl="1" marL="914400" rtl="0">
              <a:lnSpc>
                <a:spcPct val="150000"/>
              </a:lnSpc>
              <a:spcBef>
                <a:spcPts val="0"/>
              </a:spcBef>
              <a:buAutoNum type="alphaLcPeriod"/>
            </a:pPr>
            <a:r>
              <a:rPr lang="zh-CN"/>
              <a:t>總計</a:t>
            </a:r>
          </a:p>
          <a:p>
            <a:pPr indent="-228600" lvl="1" marL="914400" rtl="0">
              <a:lnSpc>
                <a:spcPct val="150000"/>
              </a:lnSpc>
              <a:spcBef>
                <a:spcPts val="0"/>
              </a:spcBef>
              <a:buAutoNum type="alphaLcPeriod"/>
            </a:pPr>
            <a:r>
              <a:rPr lang="zh-CN"/>
              <a:t>圖表</a:t>
            </a:r>
          </a:p>
          <a:p>
            <a:pPr indent="-228600" lvl="1" marL="914400" rtl="0">
              <a:lnSpc>
                <a:spcPct val="150000"/>
              </a:lnSpc>
              <a:spcBef>
                <a:spcPts val="0"/>
              </a:spcBef>
              <a:buAutoNum type="alphaLcPeriod"/>
            </a:pPr>
            <a:r>
              <a:rPr lang="zh-CN"/>
              <a:t>條件式格式化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" name="Shape 795"/>
          <p:cNvPicPr preferRelativeResize="0"/>
          <p:nvPr/>
        </p:nvPicPr>
        <p:blipFill rotWithShape="1">
          <a:blip r:embed="rId3">
            <a:alphaModFix/>
          </a:blip>
          <a:srcRect b="13382" l="0" r="9926" t="0"/>
          <a:stretch/>
        </p:blipFill>
        <p:spPr>
          <a:xfrm>
            <a:off x="751950" y="1639825"/>
            <a:ext cx="6847974" cy="5218124"/>
          </a:xfrm>
          <a:prstGeom prst="rect">
            <a:avLst/>
          </a:prstGeom>
          <a:noFill/>
          <a:ln>
            <a:noFill/>
          </a:ln>
        </p:spPr>
      </p:pic>
      <p:sp>
        <p:nvSpPr>
          <p:cNvPr id="796" name="Shape 796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3. 輸入日期-填滿儲存格</a:t>
            </a:r>
          </a:p>
        </p:txBody>
      </p:sp>
      <p:sp>
        <p:nvSpPr>
          <p:cNvPr id="797" name="Shape 797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sp>
        <p:nvSpPr>
          <p:cNvPr id="798" name="Shape 798"/>
          <p:cNvSpPr/>
          <p:nvPr/>
        </p:nvSpPr>
        <p:spPr>
          <a:xfrm rot="-900060">
            <a:off x="418555" y="399435"/>
            <a:ext cx="1702623" cy="723053"/>
          </a:xfrm>
          <a:prstGeom prst="wedgeRoundRectCallout">
            <a:avLst>
              <a:gd fmla="val 44848" name="adj1"/>
              <a:gd fmla="val 75964" name="adj2"/>
              <a:gd fmla="val 0" name="adj3"/>
            </a:avLst>
          </a:prstGeom>
          <a:solidFill>
            <a:srgbClr val="0066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2800">
                <a:solidFill>
                  <a:srgbClr val="FFFFFF"/>
                </a:solidFill>
              </a:rPr>
              <a:t>高手用的</a:t>
            </a:r>
          </a:p>
        </p:txBody>
      </p:sp>
      <p:sp>
        <p:nvSpPr>
          <p:cNvPr id="799" name="Shape 799"/>
          <p:cNvSpPr/>
          <p:nvPr/>
        </p:nvSpPr>
        <p:spPr>
          <a:xfrm>
            <a:off x="3089550" y="5546600"/>
            <a:ext cx="5302500" cy="637200"/>
          </a:xfrm>
          <a:prstGeom prst="wedgeRoundRectCallout">
            <a:avLst>
              <a:gd fmla="val -59422" name="adj1"/>
              <a:gd fmla="val 39371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B.一直拉到要填充的範圍</a:t>
            </a:r>
          </a:p>
        </p:txBody>
      </p:sp>
      <p:sp>
        <p:nvSpPr>
          <p:cNvPr id="800" name="Shape 800"/>
          <p:cNvSpPr/>
          <p:nvPr/>
        </p:nvSpPr>
        <p:spPr>
          <a:xfrm>
            <a:off x="3089550" y="2922300"/>
            <a:ext cx="3845400" cy="1614300"/>
          </a:xfrm>
          <a:prstGeom prst="wedgeRectCallout">
            <a:avLst>
              <a:gd fmla="val -60321" name="adj1"/>
              <a:gd fmla="val 21757" name="adj2"/>
            </a:avLst>
          </a:prstGeom>
          <a:solidFill>
            <a:schemeClr val="lt1"/>
          </a:solidFill>
          <a:ln cap="flat" cmpd="sng" w="38100">
            <a:solidFill>
              <a:srgbClr val="0066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801" name="Shape 801"/>
          <p:cNvPicPr preferRelativeResize="0"/>
          <p:nvPr/>
        </p:nvPicPr>
        <p:blipFill rotWithShape="1">
          <a:blip r:embed="rId3">
            <a:alphaModFix/>
          </a:blip>
          <a:srcRect b="55864" l="4444" r="75906" t="35461"/>
          <a:stretch/>
        </p:blipFill>
        <p:spPr>
          <a:xfrm>
            <a:off x="3282375" y="3130524"/>
            <a:ext cx="3424599" cy="1197850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Shape 802"/>
          <p:cNvSpPr/>
          <p:nvPr/>
        </p:nvSpPr>
        <p:spPr>
          <a:xfrm>
            <a:off x="2390175" y="4039944"/>
            <a:ext cx="169200" cy="249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03" name="Shape 803"/>
          <p:cNvSpPr/>
          <p:nvPr/>
        </p:nvSpPr>
        <p:spPr>
          <a:xfrm>
            <a:off x="6261475" y="3785699"/>
            <a:ext cx="370800" cy="359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04" name="Shape 804"/>
          <p:cNvSpPr/>
          <p:nvPr/>
        </p:nvSpPr>
        <p:spPr>
          <a:xfrm>
            <a:off x="2626025" y="4452737"/>
            <a:ext cx="732300" cy="637200"/>
          </a:xfrm>
          <a:prstGeom prst="wedgeEllipseCallout">
            <a:avLst>
              <a:gd fmla="val -58828" name="adj1"/>
              <a:gd fmla="val -56162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A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Shape 809"/>
          <p:cNvSpPr txBox="1"/>
          <p:nvPr>
            <p:ph type="title"/>
          </p:nvPr>
        </p:nvSpPr>
        <p:spPr>
          <a:xfrm>
            <a:off x="311700" y="685225"/>
            <a:ext cx="2919600" cy="810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實作</a:t>
            </a:r>
          </a:p>
          <a:p>
            <a:pPr lvl="0" algn="l">
              <a:spcBef>
                <a:spcPts val="0"/>
              </a:spcBef>
              <a:buNone/>
            </a:pPr>
            <a:r>
              <a:rPr lang="zh-CN" sz="4200">
                <a:solidFill>
                  <a:schemeClr val="lt1"/>
                </a:solidFill>
              </a:rPr>
              <a:t>支出記帳表</a:t>
            </a:r>
          </a:p>
        </p:txBody>
      </p:sp>
      <p:sp>
        <p:nvSpPr>
          <p:cNvPr id="810" name="Shape 810"/>
          <p:cNvSpPr txBox="1"/>
          <p:nvPr>
            <p:ph idx="1" type="body"/>
          </p:nvPr>
        </p:nvSpPr>
        <p:spPr>
          <a:xfrm>
            <a:off x="3667025" y="685225"/>
            <a:ext cx="5165100" cy="5406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zh-CN"/>
              <a:t>請試著照前面投影片的1-3步</a:t>
            </a:r>
            <a:br>
              <a:rPr lang="zh-CN"/>
            </a:br>
            <a:r>
              <a:rPr lang="zh-CN"/>
              <a:t>完成下圖的表格吧</a:t>
            </a:r>
          </a:p>
        </p:txBody>
      </p:sp>
      <p:sp>
        <p:nvSpPr>
          <p:cNvPr id="811" name="Shape 811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274E13"/>
                </a:solidFill>
              </a:rPr>
              <a:t>‹#›</a:t>
            </a:fld>
          </a:p>
        </p:txBody>
      </p:sp>
      <p:pic>
        <p:nvPicPr>
          <p:cNvPr id="812" name="Shape 8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7025" y="2013103"/>
            <a:ext cx="4885399" cy="44269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7" name="Shape 817"/>
          <p:cNvPicPr preferRelativeResize="0"/>
          <p:nvPr/>
        </p:nvPicPr>
        <p:blipFill rotWithShape="1">
          <a:blip r:embed="rId3">
            <a:alphaModFix/>
          </a:blip>
          <a:srcRect b="0" l="0" r="8908" t="0"/>
          <a:stretch/>
        </p:blipFill>
        <p:spPr>
          <a:xfrm>
            <a:off x="4832400" y="2568800"/>
            <a:ext cx="4311600" cy="4289150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Shape 818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輸入資料</a:t>
            </a:r>
          </a:p>
        </p:txBody>
      </p:sp>
      <p:sp>
        <p:nvSpPr>
          <p:cNvPr id="819" name="Shape 819"/>
          <p:cNvSpPr txBox="1"/>
          <p:nvPr>
            <p:ph idx="1" type="body"/>
          </p:nvPr>
        </p:nvSpPr>
        <p:spPr>
          <a:xfrm>
            <a:off x="3117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0" name="Shape 820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006600"/>
                </a:solidFill>
              </a:rPr>
              <a:t>‹#›</a:t>
            </a:fld>
          </a:p>
        </p:txBody>
      </p:sp>
      <p:sp>
        <p:nvSpPr>
          <p:cNvPr id="821" name="Shape 821"/>
          <p:cNvSpPr txBox="1"/>
          <p:nvPr>
            <p:ph idx="2" type="body"/>
          </p:nvPr>
        </p:nvSpPr>
        <p:spPr>
          <a:xfrm>
            <a:off x="48324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2" name="Shape 822"/>
          <p:cNvSpPr txBox="1"/>
          <p:nvPr>
            <p:ph idx="3" type="subTitle"/>
          </p:nvPr>
        </p:nvSpPr>
        <p:spPr>
          <a:xfrm>
            <a:off x="311700" y="1495525"/>
            <a:ext cx="3999900" cy="104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手動輸入</a:t>
            </a:r>
          </a:p>
          <a:p>
            <a:pPr lvl="0">
              <a:spcBef>
                <a:spcPts val="0"/>
              </a:spcBef>
              <a:buNone/>
            </a:pPr>
            <a:r>
              <a:rPr b="0" lang="zh-CN" sz="2400"/>
              <a:t>(回家自己做)</a:t>
            </a:r>
          </a:p>
        </p:txBody>
      </p:sp>
      <p:sp>
        <p:nvSpPr>
          <p:cNvPr id="823" name="Shape 823"/>
          <p:cNvSpPr txBox="1"/>
          <p:nvPr>
            <p:ph idx="4" type="subTitle"/>
          </p:nvPr>
        </p:nvSpPr>
        <p:spPr>
          <a:xfrm>
            <a:off x="4832400" y="1495525"/>
            <a:ext cx="3999900" cy="104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填滿隨機數字</a:t>
            </a:r>
          </a:p>
          <a:p>
            <a:pPr lvl="0">
              <a:spcBef>
                <a:spcPts val="0"/>
              </a:spcBef>
              <a:buNone/>
            </a:pPr>
            <a:r>
              <a:rPr b="0" lang="zh-CN" sz="2400"/>
              <a:t>(上課練習用)</a:t>
            </a:r>
          </a:p>
        </p:txBody>
      </p:sp>
      <p:pic>
        <p:nvPicPr>
          <p:cNvPr id="824" name="Shape 8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68799"/>
            <a:ext cx="3999899" cy="3593130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Shape 825"/>
          <p:cNvSpPr/>
          <p:nvPr/>
        </p:nvSpPr>
        <p:spPr>
          <a:xfrm>
            <a:off x="1739725" y="4812975"/>
            <a:ext cx="1218600" cy="335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6" name="Shape 826"/>
          <p:cNvSpPr txBox="1"/>
          <p:nvPr>
            <p:ph idx="3" type="subTitle"/>
          </p:nvPr>
        </p:nvSpPr>
        <p:spPr>
          <a:xfrm>
            <a:off x="2572050" y="1495525"/>
            <a:ext cx="3999900" cy="1041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0" lang="zh-CN" sz="2400"/>
              <a:t>或是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Shape 831"/>
          <p:cNvPicPr preferRelativeResize="0"/>
          <p:nvPr/>
        </p:nvPicPr>
        <p:blipFill rotWithShape="1">
          <a:blip r:embed="rId3">
            <a:alphaModFix/>
          </a:blip>
          <a:srcRect b="0" l="0" r="13058" t="0"/>
          <a:stretch/>
        </p:blipFill>
        <p:spPr>
          <a:xfrm>
            <a:off x="5028642" y="2568800"/>
            <a:ext cx="4115356" cy="428915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Shape 832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4. 填滿隨機數字</a:t>
            </a:r>
            <a:r>
              <a:rPr b="0" lang="zh-CN"/>
              <a:t> (1/2)</a:t>
            </a:r>
          </a:p>
        </p:txBody>
      </p:sp>
      <p:sp>
        <p:nvSpPr>
          <p:cNvPr id="833" name="Shape 833"/>
          <p:cNvSpPr txBox="1"/>
          <p:nvPr>
            <p:ph idx="1" type="body"/>
          </p:nvPr>
        </p:nvSpPr>
        <p:spPr>
          <a:xfrm>
            <a:off x="3117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34" name="Shape 834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006600"/>
                </a:solidFill>
              </a:rPr>
              <a:t>‹#›</a:t>
            </a:fld>
          </a:p>
        </p:txBody>
      </p:sp>
      <p:sp>
        <p:nvSpPr>
          <p:cNvPr id="835" name="Shape 835"/>
          <p:cNvSpPr txBox="1"/>
          <p:nvPr>
            <p:ph idx="3" type="subTitle"/>
          </p:nvPr>
        </p:nvSpPr>
        <p:spPr>
          <a:xfrm>
            <a:off x="311700" y="1495525"/>
            <a:ext cx="3999900" cy="104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algn="l">
              <a:spcBef>
                <a:spcPts val="0"/>
              </a:spcBef>
              <a:buNone/>
            </a:pPr>
            <a:r>
              <a:rPr lang="zh-CN"/>
              <a:t>A.選取儲存格B2:E2</a:t>
            </a:r>
          </a:p>
        </p:txBody>
      </p:sp>
      <p:sp>
        <p:nvSpPr>
          <p:cNvPr id="836" name="Shape 836"/>
          <p:cNvSpPr txBox="1"/>
          <p:nvPr>
            <p:ph idx="4" type="subTitle"/>
          </p:nvPr>
        </p:nvSpPr>
        <p:spPr>
          <a:xfrm>
            <a:off x="4832400" y="1495525"/>
            <a:ext cx="3999900" cy="104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zh-CN"/>
              <a:t>B.選單&gt;工作表</a:t>
            </a:r>
          </a:p>
          <a:p>
            <a:pPr lvl="0" algn="l">
              <a:spcBef>
                <a:spcPts val="0"/>
              </a:spcBef>
              <a:buNone/>
            </a:pPr>
            <a:r>
              <a:rPr lang="zh-CN"/>
              <a:t>&gt;填滿儲存格&gt;隨機數字</a:t>
            </a:r>
          </a:p>
        </p:txBody>
      </p:sp>
      <p:pic>
        <p:nvPicPr>
          <p:cNvPr id="837" name="Shape 837"/>
          <p:cNvPicPr preferRelativeResize="0"/>
          <p:nvPr/>
        </p:nvPicPr>
        <p:blipFill rotWithShape="1">
          <a:blip r:embed="rId4">
            <a:alphaModFix/>
          </a:blip>
          <a:srcRect b="0" l="0" r="0" t="32359"/>
          <a:stretch/>
        </p:blipFill>
        <p:spPr>
          <a:xfrm>
            <a:off x="311700" y="4666402"/>
            <a:ext cx="3999900" cy="1773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Shape 8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697" y="2568800"/>
            <a:ext cx="3999900" cy="1904714"/>
          </a:xfrm>
          <a:prstGeom prst="rect">
            <a:avLst/>
          </a:prstGeom>
          <a:noFill/>
          <a:ln>
            <a:noFill/>
          </a:ln>
        </p:spPr>
      </p:pic>
      <p:sp>
        <p:nvSpPr>
          <p:cNvPr id="839" name="Shape 839"/>
          <p:cNvSpPr/>
          <p:nvPr/>
        </p:nvSpPr>
        <p:spPr>
          <a:xfrm>
            <a:off x="1235600" y="4061525"/>
            <a:ext cx="961500" cy="335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0" name="Shape 840"/>
          <p:cNvSpPr/>
          <p:nvPr/>
        </p:nvSpPr>
        <p:spPr>
          <a:xfrm>
            <a:off x="3271125" y="6039975"/>
            <a:ext cx="961500" cy="335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1" name="Shape 841"/>
          <p:cNvSpPr/>
          <p:nvPr/>
        </p:nvSpPr>
        <p:spPr>
          <a:xfrm rot="2696592">
            <a:off x="1905437" y="4786776"/>
            <a:ext cx="1283823" cy="69409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2" name="Shape 842"/>
          <p:cNvSpPr/>
          <p:nvPr/>
        </p:nvSpPr>
        <p:spPr>
          <a:xfrm>
            <a:off x="3424250" y="4691475"/>
            <a:ext cx="2625300" cy="884700"/>
          </a:xfrm>
          <a:prstGeom prst="wedgeRoundRectCallout">
            <a:avLst>
              <a:gd fmla="val -32610" name="adj1"/>
              <a:gd fmla="val 87374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2400">
                <a:latin typeface="Impact"/>
                <a:ea typeface="Impact"/>
                <a:cs typeface="Impact"/>
                <a:sym typeface="Impact"/>
              </a:rPr>
              <a:t>搭配Shift鍵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CN" sz="2400">
                <a:latin typeface="Impact"/>
                <a:ea typeface="Impact"/>
                <a:cs typeface="Impact"/>
                <a:sym typeface="Impact"/>
              </a:rPr>
              <a:t>選取範圍儲存格</a:t>
            </a:r>
          </a:p>
        </p:txBody>
      </p:sp>
      <p:sp>
        <p:nvSpPr>
          <p:cNvPr id="843" name="Shape 843"/>
          <p:cNvSpPr/>
          <p:nvPr/>
        </p:nvSpPr>
        <p:spPr>
          <a:xfrm>
            <a:off x="4617325" y="4611075"/>
            <a:ext cx="1042200" cy="495600"/>
          </a:xfrm>
          <a:prstGeom prst="bevel">
            <a:avLst>
              <a:gd fmla="val 12500" name="adj"/>
            </a:avLst>
          </a:prstGeom>
          <a:solidFill>
            <a:srgbClr val="FFFFFF"/>
          </a:solidFill>
          <a:ln cap="flat" cmpd="sng" w="9525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2000"/>
              <a:t>Shift</a:t>
            </a:r>
          </a:p>
        </p:txBody>
      </p:sp>
      <p:sp>
        <p:nvSpPr>
          <p:cNvPr id="844" name="Shape 844"/>
          <p:cNvSpPr/>
          <p:nvPr/>
        </p:nvSpPr>
        <p:spPr>
          <a:xfrm>
            <a:off x="8122125" y="5832675"/>
            <a:ext cx="961500" cy="335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5" name="Shape 845"/>
          <p:cNvSpPr/>
          <p:nvPr/>
        </p:nvSpPr>
        <p:spPr>
          <a:xfrm>
            <a:off x="6914125" y="5005150"/>
            <a:ext cx="961500" cy="335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6" name="Shape 846"/>
          <p:cNvSpPr/>
          <p:nvPr/>
        </p:nvSpPr>
        <p:spPr>
          <a:xfrm>
            <a:off x="6752425" y="2693800"/>
            <a:ext cx="590700" cy="335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7" name="Shape 847"/>
          <p:cNvSpPr/>
          <p:nvPr/>
        </p:nvSpPr>
        <p:spPr>
          <a:xfrm>
            <a:off x="4437950" y="5948150"/>
            <a:ext cx="732300" cy="637200"/>
          </a:xfrm>
          <a:prstGeom prst="wedgeEllipseCallout">
            <a:avLst>
              <a:gd fmla="val -84518" name="adj1"/>
              <a:gd fmla="val -424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A</a:t>
            </a:r>
          </a:p>
        </p:txBody>
      </p:sp>
      <p:sp>
        <p:nvSpPr>
          <p:cNvPr id="848" name="Shape 848"/>
          <p:cNvSpPr/>
          <p:nvPr/>
        </p:nvSpPr>
        <p:spPr>
          <a:xfrm>
            <a:off x="8351325" y="4691475"/>
            <a:ext cx="732300" cy="637200"/>
          </a:xfrm>
          <a:prstGeom prst="wedgeEllipseCallout">
            <a:avLst>
              <a:gd fmla="val 1905" name="adj1"/>
              <a:gd fmla="val 100406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B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Shape 853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4. 填滿隨機數字</a:t>
            </a:r>
            <a:r>
              <a:rPr b="0" lang="zh-CN"/>
              <a:t> (2/2)</a:t>
            </a:r>
          </a:p>
        </p:txBody>
      </p:sp>
      <p:sp>
        <p:nvSpPr>
          <p:cNvPr id="854" name="Shape 854"/>
          <p:cNvSpPr txBox="1"/>
          <p:nvPr>
            <p:ph idx="1" type="body"/>
          </p:nvPr>
        </p:nvSpPr>
        <p:spPr>
          <a:xfrm>
            <a:off x="3117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5" name="Shape 855"/>
          <p:cNvSpPr txBox="1"/>
          <p:nvPr>
            <p:ph idx="2" type="body"/>
          </p:nvPr>
        </p:nvSpPr>
        <p:spPr>
          <a:xfrm>
            <a:off x="48324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6" name="Shape 856"/>
          <p:cNvSpPr txBox="1"/>
          <p:nvPr>
            <p:ph idx="3" type="subTitle"/>
          </p:nvPr>
        </p:nvSpPr>
        <p:spPr>
          <a:xfrm>
            <a:off x="311700" y="1495525"/>
            <a:ext cx="3999900" cy="104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C.隨機數生成器</a:t>
            </a:r>
          </a:p>
        </p:txBody>
      </p:sp>
      <p:sp>
        <p:nvSpPr>
          <p:cNvPr id="857" name="Shape 857"/>
          <p:cNvSpPr txBox="1"/>
          <p:nvPr>
            <p:ph idx="4" type="subTitle"/>
          </p:nvPr>
        </p:nvSpPr>
        <p:spPr>
          <a:xfrm>
            <a:off x="4832400" y="1495525"/>
            <a:ext cx="3999900" cy="104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完成隨機數</a:t>
            </a:r>
          </a:p>
        </p:txBody>
      </p:sp>
      <p:pic>
        <p:nvPicPr>
          <p:cNvPr id="858" name="Shape 8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568800"/>
            <a:ext cx="3999900" cy="4040925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Shape 859"/>
          <p:cNvSpPr/>
          <p:nvPr/>
        </p:nvSpPr>
        <p:spPr>
          <a:xfrm>
            <a:off x="2310450" y="6123375"/>
            <a:ext cx="961500" cy="335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0" name="Shape 860"/>
          <p:cNvSpPr/>
          <p:nvPr/>
        </p:nvSpPr>
        <p:spPr>
          <a:xfrm>
            <a:off x="2462625" y="3690550"/>
            <a:ext cx="1674900" cy="970200"/>
          </a:xfrm>
          <a:prstGeom prst="roundRect">
            <a:avLst>
              <a:gd fmla="val 1186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861" name="Shape 861"/>
          <p:cNvPicPr preferRelativeResize="0"/>
          <p:nvPr/>
        </p:nvPicPr>
        <p:blipFill rotWithShape="1">
          <a:blip r:embed="rId4">
            <a:alphaModFix/>
          </a:blip>
          <a:srcRect b="0" l="0" r="8908" t="0"/>
          <a:stretch/>
        </p:blipFill>
        <p:spPr>
          <a:xfrm>
            <a:off x="4832400" y="2568800"/>
            <a:ext cx="4311600" cy="4289150"/>
          </a:xfrm>
          <a:prstGeom prst="rect">
            <a:avLst/>
          </a:prstGeom>
          <a:noFill/>
          <a:ln>
            <a:noFill/>
          </a:ln>
        </p:spPr>
      </p:pic>
      <p:sp>
        <p:nvSpPr>
          <p:cNvPr id="862" name="Shape 862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006600"/>
                </a:solidFill>
              </a:rPr>
              <a:t>‹#›</a:t>
            </a:fld>
          </a:p>
        </p:txBody>
      </p:sp>
      <p:sp>
        <p:nvSpPr>
          <p:cNvPr id="863" name="Shape 863"/>
          <p:cNvSpPr/>
          <p:nvPr/>
        </p:nvSpPr>
        <p:spPr>
          <a:xfrm>
            <a:off x="5630050" y="3774550"/>
            <a:ext cx="2844900" cy="2769600"/>
          </a:xfrm>
          <a:prstGeom prst="roundRect">
            <a:avLst>
              <a:gd fmla="val 2174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4" name="Shape 864"/>
          <p:cNvSpPr/>
          <p:nvPr/>
        </p:nvSpPr>
        <p:spPr>
          <a:xfrm>
            <a:off x="1431050" y="3927287"/>
            <a:ext cx="732300" cy="637200"/>
          </a:xfrm>
          <a:prstGeom prst="wedgeEllipseCallout">
            <a:avLst>
              <a:gd fmla="val 79305" name="adj1"/>
              <a:gd fmla="val 924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C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9" name="Shape 8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7025" y="2013100"/>
            <a:ext cx="4885399" cy="4427012"/>
          </a:xfrm>
          <a:prstGeom prst="rect">
            <a:avLst/>
          </a:prstGeom>
          <a:noFill/>
          <a:ln>
            <a:noFill/>
          </a:ln>
        </p:spPr>
      </p:pic>
      <p:sp>
        <p:nvSpPr>
          <p:cNvPr id="870" name="Shape 870"/>
          <p:cNvSpPr txBox="1"/>
          <p:nvPr>
            <p:ph idx="1" type="body"/>
          </p:nvPr>
        </p:nvSpPr>
        <p:spPr>
          <a:xfrm>
            <a:off x="3667025" y="685225"/>
            <a:ext cx="5165100" cy="5406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/>
              <a:t>請試著照前面投影片的第4步</a:t>
            </a:r>
            <a:br>
              <a:rPr lang="zh-CN"/>
            </a:br>
            <a:r>
              <a:rPr lang="zh-CN"/>
              <a:t>完成下圖的表格吧</a:t>
            </a:r>
          </a:p>
        </p:txBody>
      </p:sp>
      <p:sp>
        <p:nvSpPr>
          <p:cNvPr id="871" name="Shape 871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274E13"/>
                </a:solidFill>
              </a:rPr>
              <a:t>‹#›</a:t>
            </a:fld>
          </a:p>
        </p:txBody>
      </p:sp>
      <p:sp>
        <p:nvSpPr>
          <p:cNvPr id="872" name="Shape 872"/>
          <p:cNvSpPr txBox="1"/>
          <p:nvPr>
            <p:ph type="title"/>
          </p:nvPr>
        </p:nvSpPr>
        <p:spPr>
          <a:xfrm>
            <a:off x="311700" y="685225"/>
            <a:ext cx="2919600" cy="810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實作</a:t>
            </a:r>
          </a:p>
          <a:p>
            <a:pPr lvl="0" rtl="0" algn="l">
              <a:spcBef>
                <a:spcPts val="0"/>
              </a:spcBef>
              <a:buNone/>
            </a:pPr>
            <a:r>
              <a:rPr lang="zh-CN" sz="4200">
                <a:solidFill>
                  <a:schemeClr val="lt1"/>
                </a:solidFill>
              </a:rPr>
              <a:t>支出記帳表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Shape 877"/>
          <p:cNvSpPr txBox="1"/>
          <p:nvPr>
            <p:ph type="title"/>
          </p:nvPr>
        </p:nvSpPr>
        <p:spPr>
          <a:xfrm>
            <a:off x="2431475" y="2869800"/>
            <a:ext cx="6388800" cy="11184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支出記帳表：總計</a:t>
            </a:r>
          </a:p>
        </p:txBody>
      </p:sp>
      <p:sp>
        <p:nvSpPr>
          <p:cNvPr id="878" name="Shape 878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sp>
        <p:nvSpPr>
          <p:cNvPr id="879" name="Shape 879"/>
          <p:cNvSpPr txBox="1"/>
          <p:nvPr>
            <p:ph idx="1" type="subTitle"/>
          </p:nvPr>
        </p:nvSpPr>
        <p:spPr>
          <a:xfrm>
            <a:off x="2431475" y="1318375"/>
            <a:ext cx="6388800" cy="1425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Part 3-2</a:t>
            </a:r>
          </a:p>
        </p:txBody>
      </p:sp>
      <p:sp>
        <p:nvSpPr>
          <p:cNvPr id="880" name="Shape 880"/>
          <p:cNvSpPr txBox="1"/>
          <p:nvPr>
            <p:ph idx="2" type="subTitle"/>
          </p:nvPr>
        </p:nvSpPr>
        <p:spPr>
          <a:xfrm>
            <a:off x="2431475" y="3988200"/>
            <a:ext cx="6388800" cy="1425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5. 製作總計列</a:t>
            </a:r>
          </a:p>
          <a:p>
            <a:pPr lvl="0">
              <a:spcBef>
                <a:spcPts val="0"/>
              </a:spcBef>
              <a:spcAft>
                <a:spcPts val="1000"/>
              </a:spcAft>
              <a:buNone/>
            </a:pPr>
            <a:r>
              <a:rPr lang="zh-CN"/>
              <a:t>6. 複製總計公式</a:t>
            </a:r>
          </a:p>
          <a:p>
            <a:pPr lvl="0">
              <a:spcBef>
                <a:spcPts val="0"/>
              </a:spcBef>
              <a:buNone/>
            </a:pPr>
            <a:r>
              <a:rPr lang="zh-CN"/>
              <a:t>7. 製作總計欄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Shape 885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5. 製作總計列 </a:t>
            </a:r>
            <a:r>
              <a:rPr b="0" lang="zh-CN"/>
              <a:t>(1/2)</a:t>
            </a:r>
          </a:p>
        </p:txBody>
      </p:sp>
      <p:sp>
        <p:nvSpPr>
          <p:cNvPr id="886" name="Shape 886"/>
          <p:cNvSpPr txBox="1"/>
          <p:nvPr>
            <p:ph idx="1" type="body"/>
          </p:nvPr>
        </p:nvSpPr>
        <p:spPr>
          <a:xfrm>
            <a:off x="3117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87" name="Shape 887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FFFFFF"/>
                </a:solidFill>
              </a:rPr>
              <a:t>‹#›</a:t>
            </a:fld>
          </a:p>
        </p:txBody>
      </p:sp>
      <p:sp>
        <p:nvSpPr>
          <p:cNvPr id="888" name="Shape 888"/>
          <p:cNvSpPr txBox="1"/>
          <p:nvPr>
            <p:ph idx="2" type="body"/>
          </p:nvPr>
        </p:nvSpPr>
        <p:spPr>
          <a:xfrm>
            <a:off x="48324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89" name="Shape 889"/>
          <p:cNvSpPr txBox="1"/>
          <p:nvPr>
            <p:ph idx="3" type="subTitle"/>
          </p:nvPr>
        </p:nvSpPr>
        <p:spPr>
          <a:xfrm>
            <a:off x="311700" y="1495525"/>
            <a:ext cx="3999900" cy="104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algn="l">
              <a:spcBef>
                <a:spcPts val="0"/>
              </a:spcBef>
              <a:buNone/>
            </a:pPr>
            <a:r>
              <a:rPr lang="zh-CN"/>
              <a:t>A.儲存格A33</a:t>
            </a:r>
          </a:p>
          <a:p>
            <a:pPr lvl="0" algn="l">
              <a:spcBef>
                <a:spcPts val="0"/>
              </a:spcBef>
              <a:buNone/>
            </a:pPr>
            <a:r>
              <a:rPr lang="zh-CN"/>
              <a:t>輸入「總計」</a:t>
            </a:r>
          </a:p>
        </p:txBody>
      </p:sp>
      <p:sp>
        <p:nvSpPr>
          <p:cNvPr id="890" name="Shape 890"/>
          <p:cNvSpPr txBox="1"/>
          <p:nvPr>
            <p:ph idx="4" type="subTitle"/>
          </p:nvPr>
        </p:nvSpPr>
        <p:spPr>
          <a:xfrm>
            <a:off x="4832400" y="1495525"/>
            <a:ext cx="3999900" cy="104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zh-CN"/>
              <a:t>C.工具列&gt;小計</a:t>
            </a:r>
          </a:p>
        </p:txBody>
      </p:sp>
      <p:pic>
        <p:nvPicPr>
          <p:cNvPr id="891" name="Shape 891"/>
          <p:cNvPicPr preferRelativeResize="0"/>
          <p:nvPr/>
        </p:nvPicPr>
        <p:blipFill rotWithShape="1">
          <a:blip r:embed="rId3">
            <a:alphaModFix/>
          </a:blip>
          <a:srcRect b="5848" l="0" r="25395" t="14470"/>
          <a:stretch/>
        </p:blipFill>
        <p:spPr>
          <a:xfrm>
            <a:off x="268175" y="2568800"/>
            <a:ext cx="3999899" cy="3871249"/>
          </a:xfrm>
          <a:prstGeom prst="rect">
            <a:avLst/>
          </a:prstGeom>
          <a:noFill/>
          <a:ln>
            <a:noFill/>
          </a:ln>
        </p:spPr>
      </p:pic>
      <p:sp>
        <p:nvSpPr>
          <p:cNvPr id="892" name="Shape 892"/>
          <p:cNvSpPr/>
          <p:nvPr/>
        </p:nvSpPr>
        <p:spPr>
          <a:xfrm>
            <a:off x="360525" y="4706100"/>
            <a:ext cx="961500" cy="335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3" name="Shape 893"/>
          <p:cNvSpPr/>
          <p:nvPr/>
        </p:nvSpPr>
        <p:spPr>
          <a:xfrm>
            <a:off x="1592750" y="4907012"/>
            <a:ext cx="732300" cy="637200"/>
          </a:xfrm>
          <a:prstGeom prst="wedgeEllipseCallout">
            <a:avLst>
              <a:gd fmla="val -66172" name="adj1"/>
              <a:gd fmla="val -31919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A</a:t>
            </a:r>
          </a:p>
        </p:txBody>
      </p:sp>
      <p:pic>
        <p:nvPicPr>
          <p:cNvPr id="894" name="Shape 894"/>
          <p:cNvPicPr preferRelativeResize="0"/>
          <p:nvPr/>
        </p:nvPicPr>
        <p:blipFill rotWithShape="1">
          <a:blip r:embed="rId4">
            <a:alphaModFix/>
          </a:blip>
          <a:srcRect b="36510" l="0" r="49929" t="12110"/>
          <a:stretch/>
        </p:blipFill>
        <p:spPr>
          <a:xfrm>
            <a:off x="4832400" y="2568800"/>
            <a:ext cx="3999899" cy="3719365"/>
          </a:xfrm>
          <a:prstGeom prst="rect">
            <a:avLst/>
          </a:prstGeom>
          <a:noFill/>
          <a:ln>
            <a:noFill/>
          </a:ln>
        </p:spPr>
      </p:pic>
      <p:sp>
        <p:nvSpPr>
          <p:cNvPr id="895" name="Shape 895"/>
          <p:cNvSpPr/>
          <p:nvPr/>
        </p:nvSpPr>
        <p:spPr>
          <a:xfrm>
            <a:off x="6609775" y="5143650"/>
            <a:ext cx="1646400" cy="544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6" name="Shape 896"/>
          <p:cNvSpPr/>
          <p:nvPr/>
        </p:nvSpPr>
        <p:spPr>
          <a:xfrm>
            <a:off x="6781000" y="3212775"/>
            <a:ext cx="590700" cy="544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7" name="Shape 897"/>
          <p:cNvSpPr txBox="1"/>
          <p:nvPr>
            <p:ph idx="4" type="subTitle"/>
          </p:nvPr>
        </p:nvSpPr>
        <p:spPr>
          <a:xfrm>
            <a:off x="2572050" y="1495525"/>
            <a:ext cx="3999900" cy="104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B.選取儲存格B33</a:t>
            </a:r>
          </a:p>
        </p:txBody>
      </p:sp>
      <p:sp>
        <p:nvSpPr>
          <p:cNvPr id="898" name="Shape 898"/>
          <p:cNvSpPr/>
          <p:nvPr/>
        </p:nvSpPr>
        <p:spPr>
          <a:xfrm>
            <a:off x="5435500" y="5373087"/>
            <a:ext cx="732300" cy="637200"/>
          </a:xfrm>
          <a:prstGeom prst="wedgeEllipseCallout">
            <a:avLst>
              <a:gd fmla="val 80606" name="adj1"/>
              <a:gd fmla="val -22962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B</a:t>
            </a:r>
          </a:p>
        </p:txBody>
      </p:sp>
      <p:sp>
        <p:nvSpPr>
          <p:cNvPr id="899" name="Shape 899"/>
          <p:cNvSpPr/>
          <p:nvPr/>
        </p:nvSpPr>
        <p:spPr>
          <a:xfrm>
            <a:off x="5777925" y="3413662"/>
            <a:ext cx="732300" cy="637200"/>
          </a:xfrm>
          <a:prstGeom prst="wedgeEllipseCallout">
            <a:avLst>
              <a:gd fmla="val 80606" name="adj1"/>
              <a:gd fmla="val -22962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C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Shape 904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5. 製作總計列 </a:t>
            </a:r>
            <a:r>
              <a:rPr b="0" lang="zh-CN"/>
              <a:t>(2/2)</a:t>
            </a:r>
          </a:p>
        </p:txBody>
      </p:sp>
      <p:sp>
        <p:nvSpPr>
          <p:cNvPr id="905" name="Shape 905"/>
          <p:cNvSpPr txBox="1"/>
          <p:nvPr>
            <p:ph idx="1" type="body"/>
          </p:nvPr>
        </p:nvSpPr>
        <p:spPr>
          <a:xfrm>
            <a:off x="3117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6" name="Shape 906"/>
          <p:cNvSpPr txBox="1"/>
          <p:nvPr>
            <p:ph idx="2" type="body"/>
          </p:nvPr>
        </p:nvSpPr>
        <p:spPr>
          <a:xfrm>
            <a:off x="48324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7" name="Shape 907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sp>
        <p:nvSpPr>
          <p:cNvPr id="908" name="Shape 908"/>
          <p:cNvSpPr txBox="1"/>
          <p:nvPr>
            <p:ph idx="3" type="subTitle"/>
          </p:nvPr>
        </p:nvSpPr>
        <p:spPr>
          <a:xfrm>
            <a:off x="311700" y="1495525"/>
            <a:ext cx="3999900" cy="104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D.接受公式</a:t>
            </a:r>
          </a:p>
        </p:txBody>
      </p:sp>
      <p:sp>
        <p:nvSpPr>
          <p:cNvPr id="909" name="Shape 909"/>
          <p:cNvSpPr txBox="1"/>
          <p:nvPr>
            <p:ph idx="4" type="subTitle"/>
          </p:nvPr>
        </p:nvSpPr>
        <p:spPr>
          <a:xfrm>
            <a:off x="4832400" y="1495525"/>
            <a:ext cx="3999900" cy="104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完成一格統計了</a:t>
            </a:r>
          </a:p>
        </p:txBody>
      </p:sp>
      <p:pic>
        <p:nvPicPr>
          <p:cNvPr id="910" name="Shape 910"/>
          <p:cNvPicPr preferRelativeResize="0"/>
          <p:nvPr/>
        </p:nvPicPr>
        <p:blipFill rotWithShape="1">
          <a:blip r:embed="rId3">
            <a:alphaModFix/>
          </a:blip>
          <a:srcRect b="40150" l="0" r="46146" t="8308"/>
          <a:stretch/>
        </p:blipFill>
        <p:spPr>
          <a:xfrm>
            <a:off x="249350" y="2568799"/>
            <a:ext cx="4062249" cy="3523199"/>
          </a:xfrm>
          <a:prstGeom prst="rect">
            <a:avLst/>
          </a:prstGeom>
          <a:noFill/>
          <a:ln>
            <a:noFill/>
          </a:ln>
        </p:spPr>
      </p:pic>
      <p:sp>
        <p:nvSpPr>
          <p:cNvPr id="911" name="Shape 911"/>
          <p:cNvSpPr/>
          <p:nvPr/>
        </p:nvSpPr>
        <p:spPr>
          <a:xfrm>
            <a:off x="2396050" y="3431550"/>
            <a:ext cx="590700" cy="544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12" name="Shape 912"/>
          <p:cNvSpPr/>
          <p:nvPr/>
        </p:nvSpPr>
        <p:spPr>
          <a:xfrm>
            <a:off x="1288350" y="2928562"/>
            <a:ext cx="732300" cy="637200"/>
          </a:xfrm>
          <a:prstGeom prst="wedgeEllipseCallout">
            <a:avLst>
              <a:gd fmla="val 85802" name="adj1"/>
              <a:gd fmla="val 32268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D</a:t>
            </a:r>
          </a:p>
        </p:txBody>
      </p:sp>
      <p:pic>
        <p:nvPicPr>
          <p:cNvPr id="913" name="Shape 913"/>
          <p:cNvPicPr preferRelativeResize="0"/>
          <p:nvPr/>
        </p:nvPicPr>
        <p:blipFill rotWithShape="1">
          <a:blip r:embed="rId4">
            <a:alphaModFix/>
          </a:blip>
          <a:srcRect b="40148" l="0" r="38423" t="0"/>
          <a:stretch/>
        </p:blipFill>
        <p:spPr>
          <a:xfrm>
            <a:off x="4832400" y="2568800"/>
            <a:ext cx="3999899" cy="3523199"/>
          </a:xfrm>
          <a:prstGeom prst="rect">
            <a:avLst/>
          </a:prstGeom>
          <a:noFill/>
          <a:ln>
            <a:noFill/>
          </a:ln>
        </p:spPr>
      </p:pic>
      <p:sp>
        <p:nvSpPr>
          <p:cNvPr id="914" name="Shape 914"/>
          <p:cNvSpPr/>
          <p:nvPr/>
        </p:nvSpPr>
        <p:spPr>
          <a:xfrm>
            <a:off x="6238825" y="5286350"/>
            <a:ext cx="1437300" cy="544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Shape 919"/>
          <p:cNvSpPr txBox="1"/>
          <p:nvPr>
            <p:ph idx="1" type="body"/>
          </p:nvPr>
        </p:nvSpPr>
        <p:spPr>
          <a:xfrm>
            <a:off x="3117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20" name="Shape 920"/>
          <p:cNvSpPr txBox="1"/>
          <p:nvPr>
            <p:ph idx="2" type="body"/>
          </p:nvPr>
        </p:nvSpPr>
        <p:spPr>
          <a:xfrm>
            <a:off x="48324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921" name="Shape 921"/>
          <p:cNvPicPr preferRelativeResize="0"/>
          <p:nvPr/>
        </p:nvPicPr>
        <p:blipFill rotWithShape="1">
          <a:blip r:embed="rId3">
            <a:alphaModFix/>
          </a:blip>
          <a:srcRect b="23389" l="0" r="0" t="0"/>
          <a:stretch/>
        </p:blipFill>
        <p:spPr>
          <a:xfrm>
            <a:off x="11325" y="2568800"/>
            <a:ext cx="9144000" cy="3871250"/>
          </a:xfrm>
          <a:prstGeom prst="rect">
            <a:avLst/>
          </a:prstGeom>
          <a:noFill/>
          <a:ln>
            <a:noFill/>
          </a:ln>
        </p:spPr>
      </p:pic>
      <p:sp>
        <p:nvSpPr>
          <p:cNvPr id="922" name="Shape 922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6.複製總計公式</a:t>
            </a:r>
            <a:r>
              <a:rPr b="0" lang="zh-CN"/>
              <a:t> (1/3)</a:t>
            </a:r>
          </a:p>
        </p:txBody>
      </p:sp>
      <p:sp>
        <p:nvSpPr>
          <p:cNvPr id="923" name="Shape 923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sp>
        <p:nvSpPr>
          <p:cNvPr id="924" name="Shape 924"/>
          <p:cNvSpPr txBox="1"/>
          <p:nvPr>
            <p:ph idx="3" type="subTitle"/>
          </p:nvPr>
        </p:nvSpPr>
        <p:spPr>
          <a:xfrm>
            <a:off x="2572050" y="1495525"/>
            <a:ext cx="3999900" cy="104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A.選取儲存格B33:E33</a:t>
            </a:r>
          </a:p>
        </p:txBody>
      </p:sp>
      <p:sp>
        <p:nvSpPr>
          <p:cNvPr id="925" name="Shape 925"/>
          <p:cNvSpPr/>
          <p:nvPr/>
        </p:nvSpPr>
        <p:spPr>
          <a:xfrm>
            <a:off x="1663650" y="5723900"/>
            <a:ext cx="5489100" cy="544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26" name="Shape 926"/>
          <p:cNvSpPr/>
          <p:nvPr/>
        </p:nvSpPr>
        <p:spPr>
          <a:xfrm>
            <a:off x="7066325" y="4926037"/>
            <a:ext cx="732300" cy="637200"/>
          </a:xfrm>
          <a:prstGeom prst="wedgeEllipseCallout">
            <a:avLst>
              <a:gd fmla="val -58965" name="adj1"/>
              <a:gd fmla="val 66602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 txBox="1"/>
          <p:nvPr>
            <p:ph type="title"/>
          </p:nvPr>
        </p:nvSpPr>
        <p:spPr>
          <a:xfrm>
            <a:off x="311700" y="438950"/>
            <a:ext cx="2800500" cy="810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為何不買</a:t>
            </a:r>
          </a:p>
          <a:p>
            <a:pPr lvl="0" rtl="0">
              <a:spcBef>
                <a:spcPts val="0"/>
              </a:spcBef>
              <a:buNone/>
            </a:pPr>
            <a:r>
              <a:rPr lang="zh-CN"/>
              <a:t>Microsoft Office?</a:t>
            </a:r>
          </a:p>
        </p:txBody>
      </p:sp>
      <p:sp>
        <p:nvSpPr>
          <p:cNvPr id="388" name="Shape 388"/>
          <p:cNvSpPr txBox="1"/>
          <p:nvPr>
            <p:ph idx="1" type="body"/>
          </p:nvPr>
        </p:nvSpPr>
        <p:spPr>
          <a:xfrm>
            <a:off x="3667025" y="2567025"/>
            <a:ext cx="5165100" cy="3524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購買Microsoft Office</a:t>
            </a:r>
          </a:p>
          <a:p>
            <a: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享有以下服務</a:t>
            </a:r>
          </a:p>
          <a:p>
            <a: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Shape 389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274E13"/>
                </a:solidFill>
              </a:rPr>
              <a:t>‹#›</a:t>
            </a:fld>
          </a:p>
        </p:txBody>
      </p:sp>
      <p:pic>
        <p:nvPicPr>
          <p:cNvPr id="390" name="Shape 3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3425" y="582949"/>
            <a:ext cx="3812300" cy="193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Shape 3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09250" y="4204425"/>
            <a:ext cx="1986050" cy="148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Shape 3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71975" y="4204425"/>
            <a:ext cx="1489548" cy="1489548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Shape 393"/>
          <p:cNvSpPr txBox="1"/>
          <p:nvPr/>
        </p:nvSpPr>
        <p:spPr>
          <a:xfrm>
            <a:off x="3533200" y="5693975"/>
            <a:ext cx="25671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2400"/>
              <a:t>電話客戶服務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CN" sz="2400"/>
              <a:t>(90天內)</a:t>
            </a:r>
          </a:p>
        </p:txBody>
      </p:sp>
      <p:sp>
        <p:nvSpPr>
          <p:cNvPr id="394" name="Shape 394"/>
          <p:cNvSpPr txBox="1"/>
          <p:nvPr/>
        </p:nvSpPr>
        <p:spPr>
          <a:xfrm>
            <a:off x="6318725" y="5693975"/>
            <a:ext cx="25671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2400"/>
              <a:t>軟體更新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Shape 931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6.複製總計公式</a:t>
            </a:r>
            <a:r>
              <a:rPr b="0" lang="zh-CN"/>
              <a:t> (2/3)</a:t>
            </a:r>
          </a:p>
        </p:txBody>
      </p:sp>
      <p:sp>
        <p:nvSpPr>
          <p:cNvPr id="932" name="Shape 932"/>
          <p:cNvSpPr txBox="1"/>
          <p:nvPr>
            <p:ph idx="1" type="body"/>
          </p:nvPr>
        </p:nvSpPr>
        <p:spPr>
          <a:xfrm>
            <a:off x="3117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選單</a:t>
            </a:r>
          </a:p>
          <a:p>
            <a:pPr lvl="0">
              <a:spcBef>
                <a:spcPts val="0"/>
              </a:spcBef>
              <a:buNone/>
            </a:pPr>
            <a:r>
              <a:rPr lang="zh-CN"/>
              <a:t>&gt; 工作表</a:t>
            </a:r>
          </a:p>
          <a:p>
            <a:pPr lvl="0">
              <a:spcBef>
                <a:spcPts val="0"/>
              </a:spcBef>
              <a:buNone/>
            </a:pPr>
            <a:r>
              <a:rPr lang="zh-CN"/>
              <a:t> &gt; 填滿儲存格</a:t>
            </a:r>
          </a:p>
          <a:p>
            <a:pPr lvl="0">
              <a:spcBef>
                <a:spcPts val="0"/>
              </a:spcBef>
              <a:buNone/>
            </a:pPr>
            <a:r>
              <a:rPr lang="zh-CN"/>
              <a:t>  &gt; 右</a:t>
            </a:r>
          </a:p>
        </p:txBody>
      </p:sp>
      <p:sp>
        <p:nvSpPr>
          <p:cNvPr id="933" name="Shape 933"/>
          <p:cNvSpPr txBox="1"/>
          <p:nvPr>
            <p:ph idx="2" type="body"/>
          </p:nvPr>
        </p:nvSpPr>
        <p:spPr>
          <a:xfrm>
            <a:off x="48324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4" name="Shape 934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sp>
        <p:nvSpPr>
          <p:cNvPr id="935" name="Shape 935"/>
          <p:cNvSpPr txBox="1"/>
          <p:nvPr>
            <p:ph idx="3" type="subTitle"/>
          </p:nvPr>
        </p:nvSpPr>
        <p:spPr>
          <a:xfrm>
            <a:off x="311700" y="1495525"/>
            <a:ext cx="3999900" cy="104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algn="l">
              <a:spcBef>
                <a:spcPts val="0"/>
              </a:spcBef>
              <a:buNone/>
            </a:pPr>
            <a:r>
              <a:rPr lang="zh-CN"/>
              <a:t>B.填滿儲存格</a:t>
            </a:r>
          </a:p>
        </p:txBody>
      </p:sp>
      <p:sp>
        <p:nvSpPr>
          <p:cNvPr id="936" name="Shape 936"/>
          <p:cNvSpPr txBox="1"/>
          <p:nvPr>
            <p:ph idx="4" type="subTitle"/>
          </p:nvPr>
        </p:nvSpPr>
        <p:spPr>
          <a:xfrm>
            <a:off x="4832400" y="1495525"/>
            <a:ext cx="3999900" cy="104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937" name="Shape 937"/>
          <p:cNvPicPr preferRelativeResize="0"/>
          <p:nvPr/>
        </p:nvPicPr>
        <p:blipFill rotWithShape="1">
          <a:blip r:embed="rId3">
            <a:alphaModFix/>
          </a:blip>
          <a:srcRect b="0" l="9421" r="20324" t="0"/>
          <a:stretch/>
        </p:blipFill>
        <p:spPr>
          <a:xfrm>
            <a:off x="3300599" y="1495525"/>
            <a:ext cx="5843399" cy="4596474"/>
          </a:xfrm>
          <a:prstGeom prst="rect">
            <a:avLst/>
          </a:prstGeom>
          <a:noFill/>
          <a:ln>
            <a:noFill/>
          </a:ln>
        </p:spPr>
      </p:pic>
      <p:sp>
        <p:nvSpPr>
          <p:cNvPr id="938" name="Shape 938"/>
          <p:cNvSpPr/>
          <p:nvPr/>
        </p:nvSpPr>
        <p:spPr>
          <a:xfrm>
            <a:off x="5002275" y="1759920"/>
            <a:ext cx="780900" cy="351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9" name="Shape 939"/>
          <p:cNvSpPr/>
          <p:nvPr/>
        </p:nvSpPr>
        <p:spPr>
          <a:xfrm>
            <a:off x="7547100" y="4260212"/>
            <a:ext cx="732300" cy="637200"/>
          </a:xfrm>
          <a:prstGeom prst="wedgeEllipseCallout">
            <a:avLst>
              <a:gd fmla="val -34992" name="adj1"/>
              <a:gd fmla="val 8302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B</a:t>
            </a:r>
          </a:p>
        </p:txBody>
      </p:sp>
      <p:sp>
        <p:nvSpPr>
          <p:cNvPr id="940" name="Shape 940"/>
          <p:cNvSpPr/>
          <p:nvPr/>
        </p:nvSpPr>
        <p:spPr>
          <a:xfrm>
            <a:off x="5344700" y="5012950"/>
            <a:ext cx="942600" cy="351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1" name="Shape 941"/>
          <p:cNvSpPr/>
          <p:nvPr/>
        </p:nvSpPr>
        <p:spPr>
          <a:xfrm>
            <a:off x="7170975" y="5184175"/>
            <a:ext cx="548700" cy="351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45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Shape 946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6.複製總計公式</a:t>
            </a:r>
            <a:r>
              <a:rPr b="0" lang="zh-CN"/>
              <a:t> (3/3)</a:t>
            </a:r>
          </a:p>
        </p:txBody>
      </p:sp>
      <p:sp>
        <p:nvSpPr>
          <p:cNvPr id="947" name="Shape 947"/>
          <p:cNvSpPr txBox="1"/>
          <p:nvPr>
            <p:ph idx="1" type="body"/>
          </p:nvPr>
        </p:nvSpPr>
        <p:spPr>
          <a:xfrm>
            <a:off x="3117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8" name="Shape 948"/>
          <p:cNvSpPr txBox="1"/>
          <p:nvPr>
            <p:ph idx="2" type="body"/>
          </p:nvPr>
        </p:nvSpPr>
        <p:spPr>
          <a:xfrm>
            <a:off x="48324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9" name="Shape 949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sp>
        <p:nvSpPr>
          <p:cNvPr id="950" name="Shape 950"/>
          <p:cNvSpPr txBox="1"/>
          <p:nvPr>
            <p:ph idx="3" type="subTitle"/>
          </p:nvPr>
        </p:nvSpPr>
        <p:spPr>
          <a:xfrm>
            <a:off x="2572050" y="1495525"/>
            <a:ext cx="3999900" cy="104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完成統計列了</a:t>
            </a:r>
          </a:p>
        </p:txBody>
      </p:sp>
      <p:pic>
        <p:nvPicPr>
          <p:cNvPr id="951" name="Shape 951"/>
          <p:cNvPicPr preferRelativeResize="0"/>
          <p:nvPr/>
        </p:nvPicPr>
        <p:blipFill rotWithShape="1">
          <a:blip r:embed="rId3">
            <a:alphaModFix/>
          </a:blip>
          <a:srcRect b="21771" l="0" r="0" t="0"/>
          <a:stretch/>
        </p:blipFill>
        <p:spPr>
          <a:xfrm>
            <a:off x="311700" y="2568800"/>
            <a:ext cx="8520600" cy="4289200"/>
          </a:xfrm>
          <a:prstGeom prst="rect">
            <a:avLst/>
          </a:prstGeom>
          <a:noFill/>
          <a:ln>
            <a:noFill/>
          </a:ln>
        </p:spPr>
      </p:pic>
      <p:sp>
        <p:nvSpPr>
          <p:cNvPr id="952" name="Shape 952"/>
          <p:cNvSpPr/>
          <p:nvPr/>
        </p:nvSpPr>
        <p:spPr>
          <a:xfrm>
            <a:off x="1939475" y="5740400"/>
            <a:ext cx="5356200" cy="417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Shape 957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6.複製總計公式</a:t>
            </a:r>
          </a:p>
        </p:txBody>
      </p:sp>
      <p:sp>
        <p:nvSpPr>
          <p:cNvPr id="958" name="Shape 958"/>
          <p:cNvSpPr txBox="1"/>
          <p:nvPr>
            <p:ph idx="1" type="body"/>
          </p:nvPr>
        </p:nvSpPr>
        <p:spPr>
          <a:xfrm>
            <a:off x="311700" y="1639833"/>
            <a:ext cx="8520600" cy="445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59" name="Shape 959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sp>
        <p:nvSpPr>
          <p:cNvPr id="960" name="Shape 960"/>
          <p:cNvSpPr/>
          <p:nvPr/>
        </p:nvSpPr>
        <p:spPr>
          <a:xfrm rot="-900060">
            <a:off x="1131955" y="399435"/>
            <a:ext cx="1702623" cy="723053"/>
          </a:xfrm>
          <a:prstGeom prst="wedgeRoundRectCallout">
            <a:avLst>
              <a:gd fmla="val 44848" name="adj1"/>
              <a:gd fmla="val 75964" name="adj2"/>
              <a:gd fmla="val 0" name="adj3"/>
            </a:avLst>
          </a:prstGeom>
          <a:solidFill>
            <a:srgbClr val="0066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zh-CN" sz="2800">
                <a:solidFill>
                  <a:srgbClr val="FFFFFF"/>
                </a:solidFill>
              </a:rPr>
              <a:t>高手用的</a:t>
            </a:r>
          </a:p>
        </p:txBody>
      </p:sp>
      <p:pic>
        <p:nvPicPr>
          <p:cNvPr id="961" name="Shape 9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665550"/>
            <a:ext cx="8520599" cy="4708752"/>
          </a:xfrm>
          <a:prstGeom prst="rect">
            <a:avLst/>
          </a:prstGeom>
          <a:noFill/>
          <a:ln>
            <a:noFill/>
          </a:ln>
        </p:spPr>
      </p:pic>
      <p:sp>
        <p:nvSpPr>
          <p:cNvPr id="962" name="Shape 962"/>
          <p:cNvSpPr/>
          <p:nvPr/>
        </p:nvSpPr>
        <p:spPr>
          <a:xfrm>
            <a:off x="3033325" y="4917850"/>
            <a:ext cx="267300" cy="189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63" name="Shape 963"/>
          <p:cNvSpPr/>
          <p:nvPr/>
        </p:nvSpPr>
        <p:spPr>
          <a:xfrm>
            <a:off x="5506400" y="4689550"/>
            <a:ext cx="1361100" cy="417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64" name="Shape 964"/>
          <p:cNvSpPr/>
          <p:nvPr/>
        </p:nvSpPr>
        <p:spPr>
          <a:xfrm>
            <a:off x="6681525" y="3701312"/>
            <a:ext cx="732300" cy="637200"/>
          </a:xfrm>
          <a:prstGeom prst="wedgeEllipseCallout">
            <a:avLst>
              <a:gd fmla="val -34992" name="adj1"/>
              <a:gd fmla="val 8302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B</a:t>
            </a:r>
          </a:p>
        </p:txBody>
      </p:sp>
      <p:sp>
        <p:nvSpPr>
          <p:cNvPr id="965" name="Shape 965"/>
          <p:cNvSpPr/>
          <p:nvPr/>
        </p:nvSpPr>
        <p:spPr>
          <a:xfrm>
            <a:off x="3090550" y="5289787"/>
            <a:ext cx="732300" cy="637200"/>
          </a:xfrm>
          <a:prstGeom prst="wedgeEllipseCallout">
            <a:avLst>
              <a:gd fmla="val -23303" name="adj1"/>
              <a:gd fmla="val -66614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A</a:t>
            </a:r>
          </a:p>
        </p:txBody>
      </p:sp>
      <p:sp>
        <p:nvSpPr>
          <p:cNvPr id="966" name="Shape 966"/>
          <p:cNvSpPr/>
          <p:nvPr/>
        </p:nvSpPr>
        <p:spPr>
          <a:xfrm>
            <a:off x="1212150" y="2608309"/>
            <a:ext cx="2758500" cy="1614300"/>
          </a:xfrm>
          <a:prstGeom prst="wedgeRectCallout">
            <a:avLst>
              <a:gd fmla="val 20882" name="adj1"/>
              <a:gd fmla="val 75376" name="adj2"/>
            </a:avLst>
          </a:prstGeom>
          <a:solidFill>
            <a:schemeClr val="lt1"/>
          </a:solidFill>
          <a:ln cap="flat" cmpd="sng" w="38100">
            <a:solidFill>
              <a:srgbClr val="0066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967" name="Shape 967"/>
          <p:cNvPicPr preferRelativeResize="0"/>
          <p:nvPr/>
        </p:nvPicPr>
        <p:blipFill rotWithShape="1">
          <a:blip r:embed="rId3">
            <a:alphaModFix/>
          </a:blip>
          <a:srcRect b="25863" l="24693" r="63361" t="62191"/>
          <a:stretch/>
        </p:blipFill>
        <p:spPr>
          <a:xfrm>
            <a:off x="1344275" y="2744137"/>
            <a:ext cx="2478574" cy="1369724"/>
          </a:xfrm>
          <a:prstGeom prst="rect">
            <a:avLst/>
          </a:prstGeom>
          <a:noFill/>
          <a:ln>
            <a:noFill/>
          </a:ln>
        </p:spPr>
      </p:pic>
      <p:sp>
        <p:nvSpPr>
          <p:cNvPr id="968" name="Shape 968"/>
          <p:cNvSpPr/>
          <p:nvPr/>
        </p:nvSpPr>
        <p:spPr>
          <a:xfrm>
            <a:off x="2966725" y="3511425"/>
            <a:ext cx="333900" cy="417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3" name="Shape 9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7025" y="2047567"/>
            <a:ext cx="5165099" cy="4392481"/>
          </a:xfrm>
          <a:prstGeom prst="rect">
            <a:avLst/>
          </a:prstGeom>
          <a:noFill/>
          <a:ln>
            <a:noFill/>
          </a:ln>
        </p:spPr>
      </p:pic>
      <p:sp>
        <p:nvSpPr>
          <p:cNvPr id="974" name="Shape 974"/>
          <p:cNvSpPr txBox="1"/>
          <p:nvPr>
            <p:ph idx="1" type="body"/>
          </p:nvPr>
        </p:nvSpPr>
        <p:spPr>
          <a:xfrm>
            <a:off x="3667025" y="685225"/>
            <a:ext cx="5165100" cy="5406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/>
              <a:t>請試著照前面投影片的第5-6步</a:t>
            </a:r>
            <a:br>
              <a:rPr lang="zh-CN"/>
            </a:br>
            <a:r>
              <a:rPr lang="zh-CN"/>
              <a:t>完成下圖的表格吧</a:t>
            </a:r>
          </a:p>
        </p:txBody>
      </p:sp>
      <p:sp>
        <p:nvSpPr>
          <p:cNvPr id="975" name="Shape 975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274E13"/>
                </a:solidFill>
              </a:rPr>
              <a:t>‹#›</a:t>
            </a:fld>
          </a:p>
        </p:txBody>
      </p:sp>
      <p:sp>
        <p:nvSpPr>
          <p:cNvPr id="976" name="Shape 976"/>
          <p:cNvSpPr txBox="1"/>
          <p:nvPr>
            <p:ph type="title"/>
          </p:nvPr>
        </p:nvSpPr>
        <p:spPr>
          <a:xfrm>
            <a:off x="311700" y="685225"/>
            <a:ext cx="2919600" cy="810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實作</a:t>
            </a:r>
          </a:p>
          <a:p>
            <a:pPr lvl="0" rtl="0" algn="l">
              <a:spcBef>
                <a:spcPts val="0"/>
              </a:spcBef>
              <a:buNone/>
            </a:pPr>
            <a:r>
              <a:rPr lang="zh-CN" sz="4200">
                <a:solidFill>
                  <a:schemeClr val="lt1"/>
                </a:solidFill>
              </a:rPr>
              <a:t>支出記帳表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Shape 981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7.製作總計欄</a:t>
            </a:r>
          </a:p>
        </p:txBody>
      </p:sp>
      <p:sp>
        <p:nvSpPr>
          <p:cNvPr id="982" name="Shape 982"/>
          <p:cNvSpPr txBox="1"/>
          <p:nvPr>
            <p:ph idx="1" type="body"/>
          </p:nvPr>
        </p:nvSpPr>
        <p:spPr>
          <a:xfrm>
            <a:off x="311700" y="1639975"/>
            <a:ext cx="4567800" cy="445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作法類似第5-6步</a:t>
            </a:r>
          </a:p>
          <a:p>
            <a:pPr lvl="0">
              <a:spcBef>
                <a:spcPts val="0"/>
              </a:spcBef>
              <a:buNone/>
            </a:pPr>
            <a:r>
              <a:rPr lang="zh-CN"/>
              <a:t>A.選取儲存格F2</a:t>
            </a:r>
          </a:p>
          <a:p>
            <a:pPr lvl="0">
              <a:spcBef>
                <a:spcPts val="0"/>
              </a:spcBef>
              <a:buNone/>
            </a:pPr>
            <a:r>
              <a:rPr lang="zh-CN"/>
              <a:t>B.按下「小計」 &gt; 「接受」</a:t>
            </a:r>
          </a:p>
          <a:p>
            <a:pPr lvl="0">
              <a:spcBef>
                <a:spcPts val="0"/>
              </a:spcBef>
              <a:buNone/>
            </a:pPr>
            <a:r>
              <a:rPr lang="zh-CN"/>
              <a:t>C.選取儲存格F2:F32</a:t>
            </a:r>
          </a:p>
          <a:p>
            <a:pPr lvl="0">
              <a:spcBef>
                <a:spcPts val="0"/>
              </a:spcBef>
              <a:buNone/>
            </a:pPr>
            <a:r>
              <a:rPr lang="zh-CN"/>
              <a:t>D.填滿儲存格 &gt; 下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83" name="Shape 983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FFFFFF"/>
                </a:solidFill>
              </a:rPr>
              <a:t>‹#›</a:t>
            </a:fld>
          </a:p>
        </p:txBody>
      </p:sp>
      <p:sp>
        <p:nvSpPr>
          <p:cNvPr id="984" name="Shape 984"/>
          <p:cNvSpPr txBox="1"/>
          <p:nvPr>
            <p:ph idx="2" type="body"/>
          </p:nvPr>
        </p:nvSpPr>
        <p:spPr>
          <a:xfrm>
            <a:off x="4832400" y="1639966"/>
            <a:ext cx="3999900" cy="445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985" name="Shape 985"/>
          <p:cNvPicPr preferRelativeResize="0"/>
          <p:nvPr/>
        </p:nvPicPr>
        <p:blipFill rotWithShape="1">
          <a:blip r:embed="rId3">
            <a:alphaModFix/>
          </a:blip>
          <a:srcRect b="0" l="0" r="36524" t="0"/>
          <a:stretch/>
        </p:blipFill>
        <p:spPr>
          <a:xfrm>
            <a:off x="4832400" y="1531230"/>
            <a:ext cx="4311599" cy="5326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Shape 990"/>
          <p:cNvSpPr txBox="1"/>
          <p:nvPr>
            <p:ph idx="1" type="body"/>
          </p:nvPr>
        </p:nvSpPr>
        <p:spPr>
          <a:xfrm>
            <a:off x="3667025" y="685225"/>
            <a:ext cx="5165100" cy="5406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/>
              <a:t>請試著照前面投影片的第5-6步</a:t>
            </a:r>
            <a:br>
              <a:rPr lang="zh-CN"/>
            </a:br>
            <a:r>
              <a:rPr lang="zh-CN"/>
              <a:t>完成下圖的表格吧</a:t>
            </a:r>
          </a:p>
        </p:txBody>
      </p:sp>
      <p:sp>
        <p:nvSpPr>
          <p:cNvPr id="991" name="Shape 991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274E13"/>
                </a:solidFill>
              </a:rPr>
              <a:t>‹#›</a:t>
            </a:fld>
          </a:p>
        </p:txBody>
      </p:sp>
      <p:pic>
        <p:nvPicPr>
          <p:cNvPr id="992" name="Shape 9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7025" y="2388327"/>
            <a:ext cx="5165099" cy="4050573"/>
          </a:xfrm>
          <a:prstGeom prst="rect">
            <a:avLst/>
          </a:prstGeom>
          <a:noFill/>
          <a:ln>
            <a:noFill/>
          </a:ln>
        </p:spPr>
      </p:pic>
      <p:sp>
        <p:nvSpPr>
          <p:cNvPr id="993" name="Shape 993"/>
          <p:cNvSpPr txBox="1"/>
          <p:nvPr>
            <p:ph type="title"/>
          </p:nvPr>
        </p:nvSpPr>
        <p:spPr>
          <a:xfrm>
            <a:off x="311700" y="685225"/>
            <a:ext cx="2919600" cy="810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實作</a:t>
            </a:r>
          </a:p>
          <a:p>
            <a:pPr lvl="0" rtl="0" algn="l">
              <a:spcBef>
                <a:spcPts val="0"/>
              </a:spcBef>
              <a:buNone/>
            </a:pPr>
            <a:r>
              <a:rPr lang="zh-CN" sz="4200">
                <a:solidFill>
                  <a:schemeClr val="lt1"/>
                </a:solidFill>
              </a:rPr>
              <a:t>支出記帳表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Shape 998"/>
          <p:cNvSpPr txBox="1"/>
          <p:nvPr>
            <p:ph type="title"/>
          </p:nvPr>
        </p:nvSpPr>
        <p:spPr>
          <a:xfrm>
            <a:off x="2431475" y="2869800"/>
            <a:ext cx="6388800" cy="11184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支出記帳表：圖表</a:t>
            </a:r>
          </a:p>
        </p:txBody>
      </p:sp>
      <p:sp>
        <p:nvSpPr>
          <p:cNvPr id="999" name="Shape 999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sp>
        <p:nvSpPr>
          <p:cNvPr id="1000" name="Shape 1000"/>
          <p:cNvSpPr txBox="1"/>
          <p:nvPr>
            <p:ph idx="1" type="subTitle"/>
          </p:nvPr>
        </p:nvSpPr>
        <p:spPr>
          <a:xfrm>
            <a:off x="2431475" y="1318375"/>
            <a:ext cx="6388800" cy="1425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PART 3-3</a:t>
            </a:r>
          </a:p>
        </p:txBody>
      </p:sp>
      <p:sp>
        <p:nvSpPr>
          <p:cNvPr id="1001" name="Shape 1001"/>
          <p:cNvSpPr txBox="1"/>
          <p:nvPr>
            <p:ph idx="2" type="subTitle"/>
          </p:nvPr>
        </p:nvSpPr>
        <p:spPr>
          <a:xfrm>
            <a:off x="2431475" y="3988200"/>
            <a:ext cx="6388800" cy="1425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8. 建立每日花費總計折線圖</a:t>
            </a:r>
          </a:p>
          <a:p>
            <a:pPr lvl="0">
              <a:spcBef>
                <a:spcPts val="0"/>
              </a:spcBef>
              <a:buNone/>
            </a:pPr>
            <a:r>
              <a:rPr lang="zh-CN"/>
              <a:t>9. 改變圖表大小</a:t>
            </a:r>
          </a:p>
          <a:p>
            <a:pPr lvl="0">
              <a:spcBef>
                <a:spcPts val="0"/>
              </a:spcBef>
              <a:spcAft>
                <a:spcPts val="1000"/>
              </a:spcAft>
              <a:buNone/>
            </a:pPr>
            <a:r>
              <a:rPr lang="zh-CN"/>
              <a:t>10. 移動圖表位置</a:t>
            </a:r>
          </a:p>
          <a:p>
            <a:pPr lvl="0">
              <a:spcBef>
                <a:spcPts val="0"/>
              </a:spcBef>
              <a:buNone/>
            </a:pPr>
            <a:r>
              <a:rPr lang="zh-CN"/>
              <a:t>11. 建立花費類型圓餅圖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Shape 1006"/>
          <p:cNvSpPr txBox="1"/>
          <p:nvPr>
            <p:ph idx="1" type="body"/>
          </p:nvPr>
        </p:nvSpPr>
        <p:spPr>
          <a:xfrm>
            <a:off x="3117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07" name="Shape 1007"/>
          <p:cNvSpPr txBox="1"/>
          <p:nvPr>
            <p:ph idx="2" type="body"/>
          </p:nvPr>
        </p:nvSpPr>
        <p:spPr>
          <a:xfrm>
            <a:off x="48324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008" name="Shape 1008"/>
          <p:cNvPicPr preferRelativeResize="0"/>
          <p:nvPr/>
        </p:nvPicPr>
        <p:blipFill rotWithShape="1">
          <a:blip r:embed="rId3">
            <a:alphaModFix/>
          </a:blip>
          <a:srcRect b="27071" l="0" r="0" t="0"/>
          <a:stretch/>
        </p:blipFill>
        <p:spPr>
          <a:xfrm>
            <a:off x="0" y="2568799"/>
            <a:ext cx="9143999" cy="4289199"/>
          </a:xfrm>
          <a:prstGeom prst="rect">
            <a:avLst/>
          </a:prstGeom>
          <a:noFill/>
          <a:ln>
            <a:noFill/>
          </a:ln>
        </p:spPr>
      </p:pic>
      <p:sp>
        <p:nvSpPr>
          <p:cNvPr id="1009" name="Shape 1009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8. 建立每日花費總計折線圖</a:t>
            </a:r>
            <a:r>
              <a:rPr b="0" lang="zh-CN"/>
              <a:t> (1/3)</a:t>
            </a:r>
          </a:p>
        </p:txBody>
      </p:sp>
      <p:sp>
        <p:nvSpPr>
          <p:cNvPr id="1010" name="Shape 1010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006600"/>
                </a:solidFill>
              </a:rPr>
              <a:t>‹#›</a:t>
            </a:fld>
          </a:p>
        </p:txBody>
      </p:sp>
      <p:sp>
        <p:nvSpPr>
          <p:cNvPr id="1011" name="Shape 1011"/>
          <p:cNvSpPr txBox="1"/>
          <p:nvPr>
            <p:ph idx="3" type="subTitle"/>
          </p:nvPr>
        </p:nvSpPr>
        <p:spPr>
          <a:xfrm>
            <a:off x="311700" y="1495525"/>
            <a:ext cx="3999900" cy="104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A.選取欄F</a:t>
            </a:r>
          </a:p>
        </p:txBody>
      </p:sp>
      <p:sp>
        <p:nvSpPr>
          <p:cNvPr id="1012" name="Shape 1012"/>
          <p:cNvSpPr txBox="1"/>
          <p:nvPr>
            <p:ph idx="4" type="subTitle"/>
          </p:nvPr>
        </p:nvSpPr>
        <p:spPr>
          <a:xfrm>
            <a:off x="4832400" y="1495525"/>
            <a:ext cx="3999900" cy="104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B.工具列 &gt; 圖表</a:t>
            </a:r>
          </a:p>
        </p:txBody>
      </p:sp>
      <p:sp>
        <p:nvSpPr>
          <p:cNvPr id="1013" name="Shape 1013"/>
          <p:cNvSpPr/>
          <p:nvPr/>
        </p:nvSpPr>
        <p:spPr>
          <a:xfrm>
            <a:off x="7818700" y="3005975"/>
            <a:ext cx="334200" cy="417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14" name="Shape 1014"/>
          <p:cNvSpPr/>
          <p:nvPr/>
        </p:nvSpPr>
        <p:spPr>
          <a:xfrm>
            <a:off x="5699000" y="3235237"/>
            <a:ext cx="732300" cy="637200"/>
          </a:xfrm>
          <a:prstGeom prst="wedgeEllipseCallout">
            <a:avLst>
              <a:gd fmla="val -34992" name="adj1"/>
              <a:gd fmla="val 8302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A</a:t>
            </a:r>
          </a:p>
        </p:txBody>
      </p:sp>
      <p:sp>
        <p:nvSpPr>
          <p:cNvPr id="1015" name="Shape 1015"/>
          <p:cNvSpPr/>
          <p:nvPr/>
        </p:nvSpPr>
        <p:spPr>
          <a:xfrm>
            <a:off x="6811875" y="2786662"/>
            <a:ext cx="732300" cy="637200"/>
          </a:xfrm>
          <a:prstGeom prst="wedgeEllipseCallout">
            <a:avLst>
              <a:gd fmla="val 82292" name="adj1"/>
              <a:gd fmla="val 9756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B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19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Shape 1020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21" name="Shape 1021"/>
          <p:cNvSpPr txBox="1"/>
          <p:nvPr>
            <p:ph idx="1" type="body"/>
          </p:nvPr>
        </p:nvSpPr>
        <p:spPr>
          <a:xfrm>
            <a:off x="3117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22" name="Shape 1022"/>
          <p:cNvSpPr txBox="1"/>
          <p:nvPr>
            <p:ph idx="2" type="body"/>
          </p:nvPr>
        </p:nvSpPr>
        <p:spPr>
          <a:xfrm>
            <a:off x="48324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23" name="Shape 1023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sp>
        <p:nvSpPr>
          <p:cNvPr id="1024" name="Shape 1024"/>
          <p:cNvSpPr txBox="1"/>
          <p:nvPr>
            <p:ph idx="3" type="subTitle"/>
          </p:nvPr>
        </p:nvSpPr>
        <p:spPr>
          <a:xfrm>
            <a:off x="311700" y="1495525"/>
            <a:ext cx="3999900" cy="104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25" name="Shape 1025"/>
          <p:cNvSpPr txBox="1"/>
          <p:nvPr>
            <p:ph idx="4" type="subTitle"/>
          </p:nvPr>
        </p:nvSpPr>
        <p:spPr>
          <a:xfrm>
            <a:off x="4832400" y="1495525"/>
            <a:ext cx="3999900" cy="104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026" name="Shape 10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3196" y="0"/>
            <a:ext cx="684210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27" name="Shape 1027"/>
          <p:cNvSpPr/>
          <p:nvPr/>
        </p:nvSpPr>
        <p:spPr>
          <a:xfrm>
            <a:off x="273650" y="685225"/>
            <a:ext cx="2408400" cy="637200"/>
          </a:xfrm>
          <a:prstGeom prst="wedgeRoundRectCallout">
            <a:avLst>
              <a:gd fmla="val 41718" name="adj1"/>
              <a:gd fmla="val -74070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圖表精靈</a:t>
            </a:r>
          </a:p>
        </p:txBody>
      </p:sp>
      <p:sp>
        <p:nvSpPr>
          <p:cNvPr id="1028" name="Shape 1028"/>
          <p:cNvSpPr/>
          <p:nvPr/>
        </p:nvSpPr>
        <p:spPr>
          <a:xfrm>
            <a:off x="349750" y="3158275"/>
            <a:ext cx="1571700" cy="637200"/>
          </a:xfrm>
          <a:prstGeom prst="wedgeRoundRectCallout">
            <a:avLst>
              <a:gd fmla="val 56652" name="adj1"/>
              <a:gd fmla="val 105191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圖表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Shape 1033"/>
          <p:cNvSpPr txBox="1"/>
          <p:nvPr>
            <p:ph idx="3" type="subTitle"/>
          </p:nvPr>
        </p:nvSpPr>
        <p:spPr>
          <a:xfrm>
            <a:off x="311700" y="1495525"/>
            <a:ext cx="8520600" cy="104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C.選擇圖表類型 &gt; 線條 &gt; 點與線</a:t>
            </a:r>
          </a:p>
        </p:txBody>
      </p:sp>
      <p:sp>
        <p:nvSpPr>
          <p:cNvPr id="1034" name="Shape 1034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8. 建立每日花費總計折線圖</a:t>
            </a:r>
            <a:r>
              <a:rPr b="0" lang="zh-CN"/>
              <a:t> (2/3)</a:t>
            </a:r>
          </a:p>
        </p:txBody>
      </p:sp>
      <p:sp>
        <p:nvSpPr>
          <p:cNvPr id="1035" name="Shape 1035"/>
          <p:cNvSpPr txBox="1"/>
          <p:nvPr>
            <p:ph idx="1" type="body"/>
          </p:nvPr>
        </p:nvSpPr>
        <p:spPr>
          <a:xfrm>
            <a:off x="3117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36" name="Shape 1036"/>
          <p:cNvSpPr txBox="1"/>
          <p:nvPr>
            <p:ph idx="2" type="body"/>
          </p:nvPr>
        </p:nvSpPr>
        <p:spPr>
          <a:xfrm>
            <a:off x="48324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37" name="Shape 1037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pic>
        <p:nvPicPr>
          <p:cNvPr id="1038" name="Shape 10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9187" y="2568800"/>
            <a:ext cx="7105613" cy="3523199"/>
          </a:xfrm>
          <a:prstGeom prst="rect">
            <a:avLst/>
          </a:prstGeom>
          <a:noFill/>
          <a:ln>
            <a:noFill/>
          </a:ln>
        </p:spPr>
      </p:pic>
      <p:sp>
        <p:nvSpPr>
          <p:cNvPr id="1039" name="Shape 1039"/>
          <p:cNvSpPr/>
          <p:nvPr/>
        </p:nvSpPr>
        <p:spPr>
          <a:xfrm>
            <a:off x="2805050" y="3785700"/>
            <a:ext cx="952200" cy="323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40" name="Shape 1040"/>
          <p:cNvSpPr/>
          <p:nvPr/>
        </p:nvSpPr>
        <p:spPr>
          <a:xfrm>
            <a:off x="6125625" y="2568787"/>
            <a:ext cx="732300" cy="637200"/>
          </a:xfrm>
          <a:prstGeom prst="wedgeEllipseCallout">
            <a:avLst>
              <a:gd fmla="val -61696" name="adj1"/>
              <a:gd fmla="val 43948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C</a:t>
            </a:r>
          </a:p>
        </p:txBody>
      </p:sp>
      <p:sp>
        <p:nvSpPr>
          <p:cNvPr id="1041" name="Shape 1041"/>
          <p:cNvSpPr/>
          <p:nvPr/>
        </p:nvSpPr>
        <p:spPr>
          <a:xfrm>
            <a:off x="4735950" y="3024750"/>
            <a:ext cx="1247100" cy="913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42" name="Shape 1042"/>
          <p:cNvSpPr/>
          <p:nvPr/>
        </p:nvSpPr>
        <p:spPr>
          <a:xfrm>
            <a:off x="5729325" y="5611950"/>
            <a:ext cx="1128600" cy="417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43" name="Shape 1043"/>
          <p:cNvSpPr/>
          <p:nvPr/>
        </p:nvSpPr>
        <p:spPr>
          <a:xfrm rot="-1802933">
            <a:off x="3948542" y="3368720"/>
            <a:ext cx="596119" cy="69420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44" name="Shape 1044"/>
          <p:cNvSpPr/>
          <p:nvPr/>
        </p:nvSpPr>
        <p:spPr>
          <a:xfrm rot="3597038">
            <a:off x="5164283" y="4503708"/>
            <a:ext cx="1589428" cy="69420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你有更新Microsoft Office嗎？</a:t>
            </a:r>
          </a:p>
        </p:txBody>
      </p:sp>
      <p:sp>
        <p:nvSpPr>
          <p:cNvPr id="400" name="Shape 400"/>
          <p:cNvSpPr txBox="1"/>
          <p:nvPr>
            <p:ph idx="1" type="body"/>
          </p:nvPr>
        </p:nvSpPr>
        <p:spPr>
          <a:xfrm>
            <a:off x="3117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1" name="Shape 401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FFFFFF"/>
                </a:solidFill>
              </a:rPr>
              <a:t>‹#›</a:t>
            </a:fld>
          </a:p>
        </p:txBody>
      </p:sp>
      <p:sp>
        <p:nvSpPr>
          <p:cNvPr id="402" name="Shape 402"/>
          <p:cNvSpPr txBox="1"/>
          <p:nvPr>
            <p:ph idx="2" type="body"/>
          </p:nvPr>
        </p:nvSpPr>
        <p:spPr>
          <a:xfrm>
            <a:off x="48324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3" name="Shape 403"/>
          <p:cNvSpPr txBox="1"/>
          <p:nvPr>
            <p:ph idx="3" type="subTitle"/>
          </p:nvPr>
        </p:nvSpPr>
        <p:spPr>
          <a:xfrm>
            <a:off x="311700" y="1495525"/>
            <a:ext cx="3999900" cy="104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MS Office 2013</a:t>
            </a:r>
          </a:p>
        </p:txBody>
      </p:sp>
      <p:sp>
        <p:nvSpPr>
          <p:cNvPr id="404" name="Shape 404"/>
          <p:cNvSpPr txBox="1"/>
          <p:nvPr>
            <p:ph idx="4" type="subTitle"/>
          </p:nvPr>
        </p:nvSpPr>
        <p:spPr>
          <a:xfrm>
            <a:off x="4832400" y="1495525"/>
            <a:ext cx="3999900" cy="104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MS Office 2016</a:t>
            </a:r>
          </a:p>
        </p:txBody>
      </p:sp>
      <p:pic>
        <p:nvPicPr>
          <p:cNvPr id="405" name="Shape 4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7850" y="2615900"/>
            <a:ext cx="3429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Shape 4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150" y="2615900"/>
            <a:ext cx="3429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Shape 407"/>
          <p:cNvSpPr/>
          <p:nvPr/>
        </p:nvSpPr>
        <p:spPr>
          <a:xfrm>
            <a:off x="1472100" y="5666250"/>
            <a:ext cx="1679100" cy="590400"/>
          </a:xfrm>
          <a:prstGeom prst="roundRect">
            <a:avLst>
              <a:gd fmla="val 16667" name="adj"/>
            </a:avLst>
          </a:prstGeom>
          <a:solidFill>
            <a:srgbClr val="0066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2400">
                <a:solidFill>
                  <a:srgbClr val="FFFFFF"/>
                </a:solidFill>
              </a:rPr>
              <a:t>$7190</a:t>
            </a:r>
          </a:p>
        </p:txBody>
      </p:sp>
      <p:sp>
        <p:nvSpPr>
          <p:cNvPr id="408" name="Shape 408"/>
          <p:cNvSpPr/>
          <p:nvPr/>
        </p:nvSpPr>
        <p:spPr>
          <a:xfrm>
            <a:off x="5992800" y="5666250"/>
            <a:ext cx="1679100" cy="590400"/>
          </a:xfrm>
          <a:prstGeom prst="roundRect">
            <a:avLst>
              <a:gd fmla="val 16667" name="adj"/>
            </a:avLst>
          </a:prstGeom>
          <a:solidFill>
            <a:srgbClr val="0066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2400">
                <a:solidFill>
                  <a:srgbClr val="FFFFFF"/>
                </a:solidFill>
              </a:rPr>
              <a:t>$7999</a:t>
            </a:r>
          </a:p>
        </p:txBody>
      </p:sp>
      <p:pic>
        <p:nvPicPr>
          <p:cNvPr id="409" name="Shape 4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98125" y="3795648"/>
            <a:ext cx="3789750" cy="1717249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Shape 410"/>
          <p:cNvSpPr/>
          <p:nvPr/>
        </p:nvSpPr>
        <p:spPr>
          <a:xfrm rot="-2068">
            <a:off x="3322501" y="5614050"/>
            <a:ext cx="2493600" cy="693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9" name="Shape 10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43859"/>
            <a:ext cx="9143999" cy="4814130"/>
          </a:xfrm>
          <a:prstGeom prst="rect">
            <a:avLst/>
          </a:prstGeom>
          <a:noFill/>
          <a:ln>
            <a:noFill/>
          </a:ln>
        </p:spPr>
      </p:pic>
      <p:sp>
        <p:nvSpPr>
          <p:cNvPr id="1050" name="Shape 1050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8. 建立每日花費總計折線圖</a:t>
            </a:r>
            <a:r>
              <a:rPr b="0" lang="zh-CN"/>
              <a:t> (3/3)</a:t>
            </a:r>
          </a:p>
        </p:txBody>
      </p:sp>
      <p:sp>
        <p:nvSpPr>
          <p:cNvPr id="1051" name="Shape 1051"/>
          <p:cNvSpPr txBox="1"/>
          <p:nvPr>
            <p:ph idx="1" type="body"/>
          </p:nvPr>
        </p:nvSpPr>
        <p:spPr>
          <a:xfrm>
            <a:off x="3117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52" name="Shape 1052"/>
          <p:cNvSpPr txBox="1"/>
          <p:nvPr>
            <p:ph idx="2" type="body"/>
          </p:nvPr>
        </p:nvSpPr>
        <p:spPr>
          <a:xfrm>
            <a:off x="48324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53" name="Shape 1053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006600"/>
                </a:solidFill>
              </a:rPr>
              <a:t>‹#›</a:t>
            </a:fld>
          </a:p>
        </p:txBody>
      </p:sp>
      <p:sp>
        <p:nvSpPr>
          <p:cNvPr id="1054" name="Shape 1054"/>
          <p:cNvSpPr txBox="1"/>
          <p:nvPr>
            <p:ph idx="3" type="subTitle"/>
          </p:nvPr>
        </p:nvSpPr>
        <p:spPr>
          <a:xfrm>
            <a:off x="311700" y="1495525"/>
            <a:ext cx="8520600" cy="548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完成折線圖</a:t>
            </a:r>
          </a:p>
        </p:txBody>
      </p:sp>
      <p:sp>
        <p:nvSpPr>
          <p:cNvPr id="1055" name="Shape 1055"/>
          <p:cNvSpPr txBox="1"/>
          <p:nvPr>
            <p:ph idx="4" type="subTitle"/>
          </p:nvPr>
        </p:nvSpPr>
        <p:spPr>
          <a:xfrm>
            <a:off x="4832400" y="1495525"/>
            <a:ext cx="3999900" cy="104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59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Shape 1060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9. 改變圖表大小</a:t>
            </a:r>
          </a:p>
        </p:txBody>
      </p:sp>
      <p:sp>
        <p:nvSpPr>
          <p:cNvPr id="1061" name="Shape 1061"/>
          <p:cNvSpPr txBox="1"/>
          <p:nvPr>
            <p:ph idx="1" type="body"/>
          </p:nvPr>
        </p:nvSpPr>
        <p:spPr>
          <a:xfrm>
            <a:off x="3117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62" name="Shape 1062"/>
          <p:cNvSpPr txBox="1"/>
          <p:nvPr>
            <p:ph idx="2" type="body"/>
          </p:nvPr>
        </p:nvSpPr>
        <p:spPr>
          <a:xfrm>
            <a:off x="48324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63" name="Shape 1063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sp>
        <p:nvSpPr>
          <p:cNvPr id="1064" name="Shape 1064"/>
          <p:cNvSpPr txBox="1"/>
          <p:nvPr>
            <p:ph idx="3" type="subTitle"/>
          </p:nvPr>
        </p:nvSpPr>
        <p:spPr>
          <a:xfrm>
            <a:off x="311700" y="5438450"/>
            <a:ext cx="8520600" cy="654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用滑鼠左鍵，拖曳圖表周圍8個綠色方形</a:t>
            </a:r>
          </a:p>
          <a:p>
            <a:pPr lvl="0" rtl="0">
              <a:spcBef>
                <a:spcPts val="0"/>
              </a:spcBef>
              <a:buNone/>
            </a:pPr>
            <a:r>
              <a:rPr lang="zh-CN"/>
              <a:t>就能改變圖表大小</a:t>
            </a:r>
          </a:p>
        </p:txBody>
      </p:sp>
      <p:sp>
        <p:nvSpPr>
          <p:cNvPr id="1065" name="Shape 1065"/>
          <p:cNvSpPr txBox="1"/>
          <p:nvPr>
            <p:ph idx="4" type="subTitle"/>
          </p:nvPr>
        </p:nvSpPr>
        <p:spPr>
          <a:xfrm>
            <a:off x="4832400" y="1495525"/>
            <a:ext cx="3999900" cy="104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066" name="Shape 10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9" y="1495525"/>
            <a:ext cx="8520600" cy="3814669"/>
          </a:xfrm>
          <a:prstGeom prst="rect">
            <a:avLst/>
          </a:prstGeom>
          <a:noFill/>
          <a:ln>
            <a:noFill/>
          </a:ln>
        </p:spPr>
      </p:pic>
      <p:sp>
        <p:nvSpPr>
          <p:cNvPr id="1067" name="Shape 1067"/>
          <p:cNvSpPr/>
          <p:nvPr/>
        </p:nvSpPr>
        <p:spPr>
          <a:xfrm>
            <a:off x="414651" y="4575426"/>
            <a:ext cx="241500" cy="301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68" name="Shape 1068"/>
          <p:cNvSpPr/>
          <p:nvPr/>
        </p:nvSpPr>
        <p:spPr>
          <a:xfrm>
            <a:off x="4362026" y="4613476"/>
            <a:ext cx="241500" cy="301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69" name="Shape 1069"/>
          <p:cNvSpPr/>
          <p:nvPr/>
        </p:nvSpPr>
        <p:spPr>
          <a:xfrm>
            <a:off x="8309401" y="4613476"/>
            <a:ext cx="241500" cy="301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70" name="Shape 1070"/>
          <p:cNvSpPr/>
          <p:nvPr/>
        </p:nvSpPr>
        <p:spPr>
          <a:xfrm>
            <a:off x="414651" y="1655301"/>
            <a:ext cx="241500" cy="301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71" name="Shape 1071"/>
          <p:cNvSpPr/>
          <p:nvPr/>
        </p:nvSpPr>
        <p:spPr>
          <a:xfrm>
            <a:off x="4362026" y="1693351"/>
            <a:ext cx="241500" cy="301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72" name="Shape 1072"/>
          <p:cNvSpPr/>
          <p:nvPr/>
        </p:nvSpPr>
        <p:spPr>
          <a:xfrm>
            <a:off x="8309401" y="1693351"/>
            <a:ext cx="241500" cy="301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73" name="Shape 1073"/>
          <p:cNvSpPr/>
          <p:nvPr/>
        </p:nvSpPr>
        <p:spPr>
          <a:xfrm>
            <a:off x="414651" y="3134388"/>
            <a:ext cx="241500" cy="301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74" name="Shape 1074"/>
          <p:cNvSpPr/>
          <p:nvPr/>
        </p:nvSpPr>
        <p:spPr>
          <a:xfrm>
            <a:off x="8309401" y="3172438"/>
            <a:ext cx="241500" cy="301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75" name="Shape 1075"/>
          <p:cNvSpPr/>
          <p:nvPr/>
        </p:nvSpPr>
        <p:spPr>
          <a:xfrm rot="-2700000">
            <a:off x="7856845" y="4308875"/>
            <a:ext cx="551543" cy="1208304"/>
          </a:xfrm>
          <a:prstGeom prst="upDownArrow">
            <a:avLst>
              <a:gd fmla="val 20689" name="adj1"/>
              <a:gd fmla="val 50000" name="adj2"/>
            </a:avLst>
          </a:prstGeom>
          <a:solidFill>
            <a:srgbClr val="FFFFFF"/>
          </a:solidFill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76" name="Shape 1076"/>
          <p:cNvSpPr/>
          <p:nvPr/>
        </p:nvSpPr>
        <p:spPr>
          <a:xfrm>
            <a:off x="5153200" y="3436187"/>
            <a:ext cx="2532300" cy="842700"/>
          </a:xfrm>
          <a:prstGeom prst="wedgeRoundRectCallout">
            <a:avLst>
              <a:gd fmla="val 43615" name="adj1"/>
              <a:gd fmla="val 6822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滑鼠指標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Shape 1081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10. 移動圖表位置</a:t>
            </a:r>
          </a:p>
        </p:txBody>
      </p:sp>
      <p:sp>
        <p:nvSpPr>
          <p:cNvPr id="1082" name="Shape 1082"/>
          <p:cNvSpPr txBox="1"/>
          <p:nvPr>
            <p:ph idx="1" type="body"/>
          </p:nvPr>
        </p:nvSpPr>
        <p:spPr>
          <a:xfrm>
            <a:off x="3117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83" name="Shape 1083"/>
          <p:cNvSpPr txBox="1"/>
          <p:nvPr>
            <p:ph idx="2" type="body"/>
          </p:nvPr>
        </p:nvSpPr>
        <p:spPr>
          <a:xfrm>
            <a:off x="48324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84" name="Shape 1084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sp>
        <p:nvSpPr>
          <p:cNvPr id="1085" name="Shape 1085"/>
          <p:cNvSpPr txBox="1"/>
          <p:nvPr>
            <p:ph idx="3" type="subTitle"/>
          </p:nvPr>
        </p:nvSpPr>
        <p:spPr>
          <a:xfrm>
            <a:off x="311700" y="1495525"/>
            <a:ext cx="3999900" cy="104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86" name="Shape 1086"/>
          <p:cNvSpPr txBox="1"/>
          <p:nvPr>
            <p:ph idx="4" type="subTitle"/>
          </p:nvPr>
        </p:nvSpPr>
        <p:spPr>
          <a:xfrm>
            <a:off x="941675" y="5554825"/>
            <a:ext cx="7260600" cy="104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用滑鼠左鍵拖曳圖表本身</a:t>
            </a:r>
          </a:p>
          <a:p>
            <a:pPr lvl="0">
              <a:spcBef>
                <a:spcPts val="0"/>
              </a:spcBef>
              <a:buNone/>
            </a:pPr>
            <a:r>
              <a:rPr lang="zh-CN"/>
              <a:t>就可以移動圖表</a:t>
            </a:r>
          </a:p>
        </p:txBody>
      </p:sp>
      <p:pic>
        <p:nvPicPr>
          <p:cNvPr id="1087" name="Shape 10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475" y="1462075"/>
            <a:ext cx="8201025" cy="39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8" name="Shape 10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1325" y="2952750"/>
            <a:ext cx="952500" cy="9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9" name="Shape 1089"/>
          <p:cNvSpPr/>
          <p:nvPr/>
        </p:nvSpPr>
        <p:spPr>
          <a:xfrm>
            <a:off x="5495625" y="1802787"/>
            <a:ext cx="2532300" cy="842700"/>
          </a:xfrm>
          <a:prstGeom prst="wedgeRoundRectCallout">
            <a:avLst>
              <a:gd fmla="val -34138" name="adj1"/>
              <a:gd fmla="val 81460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滑鼠指標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93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Shape 1094"/>
          <p:cNvSpPr txBox="1"/>
          <p:nvPr>
            <p:ph idx="1" type="body"/>
          </p:nvPr>
        </p:nvSpPr>
        <p:spPr>
          <a:xfrm>
            <a:off x="3667025" y="685225"/>
            <a:ext cx="5165100" cy="5406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/>
              <a:t>請試著照前面投影片的第8-10步</a:t>
            </a:r>
            <a:br>
              <a:rPr lang="zh-CN"/>
            </a:br>
            <a:r>
              <a:rPr lang="zh-CN"/>
              <a:t>完成下圖的圖表吧</a:t>
            </a:r>
          </a:p>
        </p:txBody>
      </p:sp>
      <p:sp>
        <p:nvSpPr>
          <p:cNvPr id="1095" name="Shape 1095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274E13"/>
                </a:solidFill>
              </a:rPr>
              <a:t>‹#›</a:t>
            </a:fld>
          </a:p>
        </p:txBody>
      </p:sp>
      <p:pic>
        <p:nvPicPr>
          <p:cNvPr id="1096" name="Shape 10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7024" y="2804034"/>
            <a:ext cx="5165099" cy="3636018"/>
          </a:xfrm>
          <a:prstGeom prst="rect">
            <a:avLst/>
          </a:prstGeom>
          <a:noFill/>
          <a:ln>
            <a:noFill/>
          </a:ln>
        </p:spPr>
      </p:pic>
      <p:sp>
        <p:nvSpPr>
          <p:cNvPr id="1097" name="Shape 1097"/>
          <p:cNvSpPr txBox="1"/>
          <p:nvPr>
            <p:ph type="title"/>
          </p:nvPr>
        </p:nvSpPr>
        <p:spPr>
          <a:xfrm>
            <a:off x="311700" y="685225"/>
            <a:ext cx="2919600" cy="810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實作</a:t>
            </a:r>
          </a:p>
          <a:p>
            <a:pPr lvl="0" rtl="0" algn="l">
              <a:spcBef>
                <a:spcPts val="0"/>
              </a:spcBef>
              <a:buNone/>
            </a:pPr>
            <a:r>
              <a:rPr lang="zh-CN" sz="4200">
                <a:solidFill>
                  <a:schemeClr val="lt1"/>
                </a:solidFill>
              </a:rPr>
              <a:t>支出記帳表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0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2" name="Shape 1102"/>
          <p:cNvPicPr preferRelativeResize="0"/>
          <p:nvPr/>
        </p:nvPicPr>
        <p:blipFill rotWithShape="1">
          <a:blip r:embed="rId3">
            <a:alphaModFix/>
          </a:blip>
          <a:srcRect b="27278" l="0" r="0" t="0"/>
          <a:stretch/>
        </p:blipFill>
        <p:spPr>
          <a:xfrm>
            <a:off x="0" y="2568800"/>
            <a:ext cx="9143998" cy="4289150"/>
          </a:xfrm>
          <a:prstGeom prst="rect">
            <a:avLst/>
          </a:prstGeom>
          <a:noFill/>
          <a:ln>
            <a:noFill/>
          </a:ln>
        </p:spPr>
      </p:pic>
      <p:sp>
        <p:nvSpPr>
          <p:cNvPr id="1103" name="Shape 1103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11. 建立花費類型圓餅圖</a:t>
            </a:r>
            <a:r>
              <a:rPr b="0" lang="zh-CN"/>
              <a:t> (1/5)</a:t>
            </a:r>
          </a:p>
        </p:txBody>
      </p:sp>
      <p:sp>
        <p:nvSpPr>
          <p:cNvPr id="1104" name="Shape 1104"/>
          <p:cNvSpPr txBox="1"/>
          <p:nvPr>
            <p:ph idx="1" type="body"/>
          </p:nvPr>
        </p:nvSpPr>
        <p:spPr>
          <a:xfrm>
            <a:off x="3117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05" name="Shape 1105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006600"/>
                </a:solidFill>
              </a:rPr>
              <a:t>‹#›</a:t>
            </a:fld>
          </a:p>
        </p:txBody>
      </p:sp>
      <p:sp>
        <p:nvSpPr>
          <p:cNvPr id="1106" name="Shape 1106"/>
          <p:cNvSpPr txBox="1"/>
          <p:nvPr>
            <p:ph idx="2" type="body"/>
          </p:nvPr>
        </p:nvSpPr>
        <p:spPr>
          <a:xfrm>
            <a:off x="48324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07" name="Shape 1107"/>
          <p:cNvSpPr txBox="1"/>
          <p:nvPr>
            <p:ph idx="3" type="subTitle"/>
          </p:nvPr>
        </p:nvSpPr>
        <p:spPr>
          <a:xfrm>
            <a:off x="311700" y="1495525"/>
            <a:ext cx="3999900" cy="104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A.選取儲存格B33:E33</a:t>
            </a:r>
          </a:p>
        </p:txBody>
      </p:sp>
      <p:sp>
        <p:nvSpPr>
          <p:cNvPr id="1108" name="Shape 1108"/>
          <p:cNvSpPr txBox="1"/>
          <p:nvPr>
            <p:ph idx="4" type="subTitle"/>
          </p:nvPr>
        </p:nvSpPr>
        <p:spPr>
          <a:xfrm>
            <a:off x="4832400" y="1495525"/>
            <a:ext cx="3999900" cy="104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B.工具列 &gt; 圖表</a:t>
            </a:r>
          </a:p>
        </p:txBody>
      </p:sp>
      <p:sp>
        <p:nvSpPr>
          <p:cNvPr id="1109" name="Shape 1109"/>
          <p:cNvSpPr/>
          <p:nvPr/>
        </p:nvSpPr>
        <p:spPr>
          <a:xfrm>
            <a:off x="8261100" y="3082075"/>
            <a:ext cx="489900" cy="417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10" name="Shape 1110"/>
          <p:cNvSpPr/>
          <p:nvPr/>
        </p:nvSpPr>
        <p:spPr>
          <a:xfrm>
            <a:off x="5508775" y="5674087"/>
            <a:ext cx="732300" cy="637200"/>
          </a:xfrm>
          <a:prstGeom prst="wedgeEllipseCallout">
            <a:avLst>
              <a:gd fmla="val -82671" name="adj1"/>
              <a:gd fmla="val -12875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A</a:t>
            </a:r>
          </a:p>
        </p:txBody>
      </p:sp>
      <p:sp>
        <p:nvSpPr>
          <p:cNvPr id="1111" name="Shape 1111"/>
          <p:cNvSpPr/>
          <p:nvPr/>
        </p:nvSpPr>
        <p:spPr>
          <a:xfrm>
            <a:off x="7254275" y="2862762"/>
            <a:ext cx="732300" cy="637200"/>
          </a:xfrm>
          <a:prstGeom prst="wedgeEllipseCallout">
            <a:avLst>
              <a:gd fmla="val 82292" name="adj1"/>
              <a:gd fmla="val 9756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B</a:t>
            </a:r>
          </a:p>
        </p:txBody>
      </p:sp>
      <p:sp>
        <p:nvSpPr>
          <p:cNvPr id="1112" name="Shape 1112"/>
          <p:cNvSpPr/>
          <p:nvPr/>
        </p:nvSpPr>
        <p:spPr>
          <a:xfrm>
            <a:off x="1155800" y="5674100"/>
            <a:ext cx="3999900" cy="417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16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Shape 1117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11. 建立花費類型圓餅圖</a:t>
            </a:r>
            <a:r>
              <a:rPr b="0" lang="zh-CN"/>
              <a:t> (2/5)</a:t>
            </a:r>
          </a:p>
        </p:txBody>
      </p:sp>
      <p:sp>
        <p:nvSpPr>
          <p:cNvPr id="1118" name="Shape 1118"/>
          <p:cNvSpPr txBox="1"/>
          <p:nvPr>
            <p:ph idx="1" type="body"/>
          </p:nvPr>
        </p:nvSpPr>
        <p:spPr>
          <a:xfrm>
            <a:off x="3117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19" name="Shape 1119"/>
          <p:cNvSpPr txBox="1"/>
          <p:nvPr>
            <p:ph idx="2" type="body"/>
          </p:nvPr>
        </p:nvSpPr>
        <p:spPr>
          <a:xfrm>
            <a:off x="48324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120" name="Shape 1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568787"/>
            <a:ext cx="6858000" cy="340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Shape 1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0699" y="4531748"/>
            <a:ext cx="4188425" cy="2326252"/>
          </a:xfrm>
          <a:prstGeom prst="rect">
            <a:avLst/>
          </a:prstGeom>
          <a:noFill/>
          <a:ln>
            <a:noFill/>
          </a:ln>
        </p:spPr>
      </p:pic>
      <p:sp>
        <p:nvSpPr>
          <p:cNvPr id="1122" name="Shape 1122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FFFFFF"/>
                </a:solidFill>
              </a:rPr>
              <a:t>‹#›</a:t>
            </a:fld>
          </a:p>
        </p:txBody>
      </p:sp>
      <p:sp>
        <p:nvSpPr>
          <p:cNvPr id="1123" name="Shape 1123"/>
          <p:cNvSpPr/>
          <p:nvPr/>
        </p:nvSpPr>
        <p:spPr>
          <a:xfrm>
            <a:off x="1970500" y="3397200"/>
            <a:ext cx="952200" cy="323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24" name="Shape 1124"/>
          <p:cNvSpPr/>
          <p:nvPr/>
        </p:nvSpPr>
        <p:spPr>
          <a:xfrm>
            <a:off x="4223275" y="2598812"/>
            <a:ext cx="732300" cy="637200"/>
          </a:xfrm>
          <a:prstGeom prst="wedgeEllipseCallout">
            <a:avLst>
              <a:gd fmla="val -61696" name="adj1"/>
              <a:gd fmla="val 43948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C</a:t>
            </a:r>
          </a:p>
        </p:txBody>
      </p:sp>
      <p:sp>
        <p:nvSpPr>
          <p:cNvPr id="1125" name="Shape 1125"/>
          <p:cNvSpPr/>
          <p:nvPr/>
        </p:nvSpPr>
        <p:spPr>
          <a:xfrm>
            <a:off x="2922700" y="3054775"/>
            <a:ext cx="1158000" cy="810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26" name="Shape 1126"/>
          <p:cNvSpPr/>
          <p:nvPr/>
        </p:nvSpPr>
        <p:spPr>
          <a:xfrm rot="-1802206">
            <a:off x="2749010" y="3101354"/>
            <a:ext cx="467480" cy="53829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27" name="Shape 1127"/>
          <p:cNvSpPr/>
          <p:nvPr/>
        </p:nvSpPr>
        <p:spPr>
          <a:xfrm>
            <a:off x="2833600" y="4005950"/>
            <a:ext cx="952200" cy="323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28" name="Shape 1128"/>
          <p:cNvSpPr/>
          <p:nvPr/>
        </p:nvSpPr>
        <p:spPr>
          <a:xfrm rot="7197281">
            <a:off x="3202283" y="3605483"/>
            <a:ext cx="467440" cy="53829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29" name="Shape 1129"/>
          <p:cNvSpPr txBox="1"/>
          <p:nvPr>
            <p:ph idx="3" type="subTitle"/>
          </p:nvPr>
        </p:nvSpPr>
        <p:spPr>
          <a:xfrm>
            <a:off x="311700" y="1495525"/>
            <a:ext cx="8520600" cy="104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C.選擇圖表類型 &gt; 圓餅圖 &gt; 一般 + 勾選3D外觀</a:t>
            </a:r>
          </a:p>
        </p:txBody>
      </p:sp>
      <p:sp>
        <p:nvSpPr>
          <p:cNvPr id="1130" name="Shape 1130"/>
          <p:cNvSpPr/>
          <p:nvPr/>
        </p:nvSpPr>
        <p:spPr>
          <a:xfrm>
            <a:off x="7772775" y="5242475"/>
            <a:ext cx="673800" cy="849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31" name="Shape 1131"/>
          <p:cNvSpPr/>
          <p:nvPr/>
        </p:nvSpPr>
        <p:spPr>
          <a:xfrm>
            <a:off x="7048225" y="3725300"/>
            <a:ext cx="1784100" cy="926100"/>
          </a:xfrm>
          <a:prstGeom prst="wedgeRoundRectCallout">
            <a:avLst>
              <a:gd fmla="val 6513" name="adj1"/>
              <a:gd fmla="val 96205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2400">
                <a:latin typeface="Impact"/>
                <a:ea typeface="Impact"/>
                <a:cs typeface="Impact"/>
                <a:sym typeface="Impact"/>
              </a:rPr>
              <a:t>看不懂1234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zh-CN" sz="2400">
                <a:latin typeface="Impact"/>
                <a:ea typeface="Impact"/>
                <a:cs typeface="Impact"/>
                <a:sym typeface="Impact"/>
              </a:rPr>
              <a:t>是什麼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35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Shape 1136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11. 建立花費類型圓餅圖</a:t>
            </a:r>
            <a:r>
              <a:rPr b="0" lang="zh-CN"/>
              <a:t> (3/5)</a:t>
            </a:r>
          </a:p>
        </p:txBody>
      </p:sp>
      <p:sp>
        <p:nvSpPr>
          <p:cNvPr id="1137" name="Shape 1137"/>
          <p:cNvSpPr txBox="1"/>
          <p:nvPr>
            <p:ph idx="1" type="body"/>
          </p:nvPr>
        </p:nvSpPr>
        <p:spPr>
          <a:xfrm>
            <a:off x="3117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38" name="Shape 1138"/>
          <p:cNvSpPr txBox="1"/>
          <p:nvPr>
            <p:ph idx="2" type="body"/>
          </p:nvPr>
        </p:nvSpPr>
        <p:spPr>
          <a:xfrm>
            <a:off x="48324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39" name="Shape 1139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pic>
        <p:nvPicPr>
          <p:cNvPr id="1140" name="Shape 1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9187" y="2568800"/>
            <a:ext cx="7105613" cy="3523199"/>
          </a:xfrm>
          <a:prstGeom prst="rect">
            <a:avLst/>
          </a:prstGeom>
          <a:noFill/>
          <a:ln>
            <a:noFill/>
          </a:ln>
        </p:spPr>
      </p:pic>
      <p:sp>
        <p:nvSpPr>
          <p:cNvPr id="1141" name="Shape 1141"/>
          <p:cNvSpPr txBox="1"/>
          <p:nvPr>
            <p:ph idx="3" type="subTitle"/>
          </p:nvPr>
        </p:nvSpPr>
        <p:spPr>
          <a:xfrm>
            <a:off x="311700" y="1495525"/>
            <a:ext cx="8520600" cy="104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D.資料序列 &gt; 分類 &gt; 選取區域</a:t>
            </a:r>
          </a:p>
        </p:txBody>
      </p:sp>
      <p:sp>
        <p:nvSpPr>
          <p:cNvPr id="1142" name="Shape 1142"/>
          <p:cNvSpPr/>
          <p:nvPr/>
        </p:nvSpPr>
        <p:spPr>
          <a:xfrm>
            <a:off x="1019200" y="3720600"/>
            <a:ext cx="952200" cy="323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43" name="Shape 1143"/>
          <p:cNvSpPr/>
          <p:nvPr/>
        </p:nvSpPr>
        <p:spPr>
          <a:xfrm rot="762068">
            <a:off x="2162515" y="4166210"/>
            <a:ext cx="3656780" cy="53820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44" name="Shape 1144"/>
          <p:cNvSpPr/>
          <p:nvPr/>
        </p:nvSpPr>
        <p:spPr>
          <a:xfrm>
            <a:off x="7571375" y="5099825"/>
            <a:ext cx="497100" cy="378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45" name="Shape 1145"/>
          <p:cNvSpPr/>
          <p:nvPr/>
        </p:nvSpPr>
        <p:spPr>
          <a:xfrm>
            <a:off x="8124800" y="4396537"/>
            <a:ext cx="732300" cy="637200"/>
          </a:xfrm>
          <a:prstGeom prst="wedgeEllipseCallout">
            <a:avLst>
              <a:gd fmla="val -61696" name="adj1"/>
              <a:gd fmla="val 43948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D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49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Shape 1150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11. 建立花費類型圓餅圖</a:t>
            </a:r>
            <a:r>
              <a:rPr b="0" lang="zh-CN"/>
              <a:t> (4/5)</a:t>
            </a:r>
          </a:p>
        </p:txBody>
      </p:sp>
      <p:sp>
        <p:nvSpPr>
          <p:cNvPr id="1151" name="Shape 1151"/>
          <p:cNvSpPr txBox="1"/>
          <p:nvPr>
            <p:ph idx="1" type="body"/>
          </p:nvPr>
        </p:nvSpPr>
        <p:spPr>
          <a:xfrm>
            <a:off x="3117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52" name="Shape 1152"/>
          <p:cNvSpPr txBox="1"/>
          <p:nvPr>
            <p:ph idx="2" type="body"/>
          </p:nvPr>
        </p:nvSpPr>
        <p:spPr>
          <a:xfrm>
            <a:off x="48324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53" name="Shape 1153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pic>
        <p:nvPicPr>
          <p:cNvPr id="1154" name="Shape 1154"/>
          <p:cNvPicPr preferRelativeResize="0"/>
          <p:nvPr/>
        </p:nvPicPr>
        <p:blipFill rotWithShape="1">
          <a:blip r:embed="rId3">
            <a:alphaModFix/>
          </a:blip>
          <a:srcRect b="44760" l="0" r="9502" t="0"/>
          <a:stretch/>
        </p:blipFill>
        <p:spPr>
          <a:xfrm>
            <a:off x="0" y="2568800"/>
            <a:ext cx="9143998" cy="3600251"/>
          </a:xfrm>
          <a:prstGeom prst="rect">
            <a:avLst/>
          </a:prstGeom>
          <a:noFill/>
          <a:ln>
            <a:noFill/>
          </a:ln>
        </p:spPr>
      </p:pic>
      <p:sp>
        <p:nvSpPr>
          <p:cNvPr id="1155" name="Shape 1155"/>
          <p:cNvSpPr/>
          <p:nvPr/>
        </p:nvSpPr>
        <p:spPr>
          <a:xfrm>
            <a:off x="1378300" y="4053500"/>
            <a:ext cx="4423800" cy="323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56" name="Shape 1156"/>
          <p:cNvSpPr/>
          <p:nvPr/>
        </p:nvSpPr>
        <p:spPr>
          <a:xfrm>
            <a:off x="3500350" y="4995175"/>
            <a:ext cx="2744700" cy="597900"/>
          </a:xfrm>
          <a:prstGeom prst="wedgeRoundRectCallout">
            <a:avLst>
              <a:gd fmla="val 9607" name="adj1"/>
              <a:gd fmla="val -131381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2400">
                <a:latin typeface="Impact"/>
                <a:ea typeface="Impact"/>
                <a:cs typeface="Impact"/>
                <a:sym typeface="Impact"/>
              </a:rPr>
              <a:t>選完滑鼠才能放開</a:t>
            </a:r>
          </a:p>
        </p:txBody>
      </p:sp>
      <p:sp>
        <p:nvSpPr>
          <p:cNvPr id="1157" name="Shape 1157"/>
          <p:cNvSpPr txBox="1"/>
          <p:nvPr>
            <p:ph idx="3" type="subTitle"/>
          </p:nvPr>
        </p:nvSpPr>
        <p:spPr>
          <a:xfrm>
            <a:off x="311700" y="1495525"/>
            <a:ext cx="8520600" cy="104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E.選取儲存格B1:E1</a:t>
            </a:r>
          </a:p>
        </p:txBody>
      </p:sp>
      <p:sp>
        <p:nvSpPr>
          <p:cNvPr id="1158" name="Shape 1158"/>
          <p:cNvSpPr/>
          <p:nvPr/>
        </p:nvSpPr>
        <p:spPr>
          <a:xfrm rot="-899403">
            <a:off x="197212" y="111598"/>
            <a:ext cx="1473025" cy="723053"/>
          </a:xfrm>
          <a:prstGeom prst="wedgeRoundRectCallout">
            <a:avLst>
              <a:gd fmla="val 29922" name="adj1"/>
              <a:gd fmla="val 76600" name="adj2"/>
              <a:gd fmla="val 0" name="adj3"/>
            </a:avLst>
          </a:prstGeom>
          <a:solidFill>
            <a:srgbClr val="0066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2800">
                <a:solidFill>
                  <a:srgbClr val="FFFFFF"/>
                </a:solidFill>
              </a:rPr>
              <a:t>高難度</a:t>
            </a:r>
          </a:p>
        </p:txBody>
      </p:sp>
      <p:sp>
        <p:nvSpPr>
          <p:cNvPr id="1159" name="Shape 1159"/>
          <p:cNvSpPr/>
          <p:nvPr/>
        </p:nvSpPr>
        <p:spPr>
          <a:xfrm>
            <a:off x="4832400" y="2976850"/>
            <a:ext cx="732300" cy="637200"/>
          </a:xfrm>
          <a:prstGeom prst="wedgeEllipseCallout">
            <a:avLst>
              <a:gd fmla="val 36969" name="adj1"/>
              <a:gd fmla="val 96343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E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63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Shape 1164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11. 建立花費類型圓餅圖</a:t>
            </a:r>
            <a:r>
              <a:rPr b="0" lang="zh-CN"/>
              <a:t> (5/5)</a:t>
            </a:r>
          </a:p>
        </p:txBody>
      </p:sp>
      <p:sp>
        <p:nvSpPr>
          <p:cNvPr id="1165" name="Shape 1165"/>
          <p:cNvSpPr txBox="1"/>
          <p:nvPr>
            <p:ph idx="1" type="body"/>
          </p:nvPr>
        </p:nvSpPr>
        <p:spPr>
          <a:xfrm>
            <a:off x="3117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66" name="Shape 1166"/>
          <p:cNvSpPr txBox="1"/>
          <p:nvPr>
            <p:ph idx="2" type="body"/>
          </p:nvPr>
        </p:nvSpPr>
        <p:spPr>
          <a:xfrm>
            <a:off x="48324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67" name="Shape 1167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sp>
        <p:nvSpPr>
          <p:cNvPr id="1168" name="Shape 1168"/>
          <p:cNvSpPr txBox="1"/>
          <p:nvPr>
            <p:ph idx="3" type="subTitle"/>
          </p:nvPr>
        </p:nvSpPr>
        <p:spPr>
          <a:xfrm>
            <a:off x="311700" y="1495525"/>
            <a:ext cx="3999900" cy="104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F.完成</a:t>
            </a:r>
          </a:p>
        </p:txBody>
      </p:sp>
      <p:sp>
        <p:nvSpPr>
          <p:cNvPr id="1169" name="Shape 1169"/>
          <p:cNvSpPr txBox="1"/>
          <p:nvPr>
            <p:ph idx="4" type="subTitle"/>
          </p:nvPr>
        </p:nvSpPr>
        <p:spPr>
          <a:xfrm>
            <a:off x="4832400" y="1495525"/>
            <a:ext cx="3999900" cy="104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G.縮小與移動圖表</a:t>
            </a:r>
          </a:p>
        </p:txBody>
      </p:sp>
      <p:pic>
        <p:nvPicPr>
          <p:cNvPr id="1170" name="Shape 1170"/>
          <p:cNvPicPr preferRelativeResize="0"/>
          <p:nvPr/>
        </p:nvPicPr>
        <p:blipFill rotWithShape="1">
          <a:blip r:embed="rId3">
            <a:alphaModFix/>
          </a:blip>
          <a:srcRect b="0" l="7385" r="42370" t="17823"/>
          <a:stretch/>
        </p:blipFill>
        <p:spPr>
          <a:xfrm>
            <a:off x="5034134" y="2537425"/>
            <a:ext cx="4095316" cy="432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1" name="Shape 1171"/>
          <p:cNvPicPr preferRelativeResize="0"/>
          <p:nvPr/>
        </p:nvPicPr>
        <p:blipFill rotWithShape="1">
          <a:blip r:embed="rId4">
            <a:alphaModFix/>
          </a:blip>
          <a:srcRect b="0" l="13636" r="0" t="0"/>
          <a:stretch/>
        </p:blipFill>
        <p:spPr>
          <a:xfrm>
            <a:off x="311700" y="2568799"/>
            <a:ext cx="4651250" cy="2670475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172" name="Shape 1172"/>
          <p:cNvSpPr/>
          <p:nvPr/>
        </p:nvSpPr>
        <p:spPr>
          <a:xfrm>
            <a:off x="3500375" y="5338212"/>
            <a:ext cx="732300" cy="637200"/>
          </a:xfrm>
          <a:prstGeom prst="wedgeEllipseCallout">
            <a:avLst>
              <a:gd fmla="val -33118" name="adj1"/>
              <a:gd fmla="val -68242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F</a:t>
            </a:r>
          </a:p>
        </p:txBody>
      </p:sp>
      <p:sp>
        <p:nvSpPr>
          <p:cNvPr id="1173" name="Shape 1173"/>
          <p:cNvSpPr/>
          <p:nvPr/>
        </p:nvSpPr>
        <p:spPr>
          <a:xfrm>
            <a:off x="3128475" y="4852475"/>
            <a:ext cx="952200" cy="323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74" name="Shape 1174"/>
          <p:cNvSpPr/>
          <p:nvPr/>
        </p:nvSpPr>
        <p:spPr>
          <a:xfrm>
            <a:off x="5420800" y="3939350"/>
            <a:ext cx="3411600" cy="2424000"/>
          </a:xfrm>
          <a:prstGeom prst="roundRect">
            <a:avLst>
              <a:gd fmla="val 8278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75" name="Shape 1175"/>
          <p:cNvSpPr/>
          <p:nvPr/>
        </p:nvSpPr>
        <p:spPr>
          <a:xfrm>
            <a:off x="7219475" y="3110387"/>
            <a:ext cx="732300" cy="637200"/>
          </a:xfrm>
          <a:prstGeom prst="wedgeEllipseCallout">
            <a:avLst>
              <a:gd fmla="val -25324" name="adj1"/>
              <a:gd fmla="val 91806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F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79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0" name="Shape 1180"/>
          <p:cNvPicPr preferRelativeResize="0"/>
          <p:nvPr/>
        </p:nvPicPr>
        <p:blipFill rotWithShape="1">
          <a:blip r:embed="rId3">
            <a:alphaModFix/>
          </a:blip>
          <a:srcRect b="9156" l="0" r="30337" t="0"/>
          <a:stretch/>
        </p:blipFill>
        <p:spPr>
          <a:xfrm>
            <a:off x="3667025" y="2095449"/>
            <a:ext cx="5165099" cy="434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1" name="Shape 1181"/>
          <p:cNvSpPr txBox="1"/>
          <p:nvPr>
            <p:ph idx="1" type="body"/>
          </p:nvPr>
        </p:nvSpPr>
        <p:spPr>
          <a:xfrm>
            <a:off x="3667025" y="685225"/>
            <a:ext cx="5165100" cy="5406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/>
              <a:t>請試著照前面投影片的第11步</a:t>
            </a:r>
            <a:br>
              <a:rPr lang="zh-CN"/>
            </a:br>
            <a:r>
              <a:rPr lang="zh-CN"/>
              <a:t>完成下圖的圖表吧</a:t>
            </a:r>
          </a:p>
        </p:txBody>
      </p:sp>
      <p:sp>
        <p:nvSpPr>
          <p:cNvPr id="1182" name="Shape 1182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274E13"/>
                </a:solidFill>
              </a:rPr>
              <a:t>‹#›</a:t>
            </a:fld>
          </a:p>
        </p:txBody>
      </p:sp>
      <p:sp>
        <p:nvSpPr>
          <p:cNvPr id="1183" name="Shape 1183"/>
          <p:cNvSpPr txBox="1"/>
          <p:nvPr>
            <p:ph type="title"/>
          </p:nvPr>
        </p:nvSpPr>
        <p:spPr>
          <a:xfrm>
            <a:off x="311700" y="685225"/>
            <a:ext cx="2919600" cy="810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實作</a:t>
            </a:r>
          </a:p>
          <a:p>
            <a:pPr lvl="0" rtl="0" algn="l">
              <a:spcBef>
                <a:spcPts val="0"/>
              </a:spcBef>
              <a:buNone/>
            </a:pPr>
            <a:r>
              <a:rPr lang="zh-CN" sz="4200">
                <a:solidFill>
                  <a:schemeClr val="lt1"/>
                </a:solidFill>
              </a:rPr>
              <a:t>支出記帳表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Shape 415"/>
          <p:cNvPicPr preferRelativeResize="0"/>
          <p:nvPr/>
        </p:nvPicPr>
        <p:blipFill rotWithShape="1">
          <a:blip r:embed="rId3">
            <a:alphaModFix/>
          </a:blip>
          <a:srcRect b="0" l="11714" r="27712" t="0"/>
          <a:stretch/>
        </p:blipFill>
        <p:spPr>
          <a:xfrm flipH="1">
            <a:off x="4787224" y="1644000"/>
            <a:ext cx="4045075" cy="44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Shape 416"/>
          <p:cNvPicPr preferRelativeResize="0"/>
          <p:nvPr/>
        </p:nvPicPr>
        <p:blipFill rotWithShape="1">
          <a:blip r:embed="rId4">
            <a:alphaModFix/>
          </a:blip>
          <a:srcRect b="0" l="25858" r="13780" t="0"/>
          <a:stretch/>
        </p:blipFill>
        <p:spPr>
          <a:xfrm flipH="1">
            <a:off x="311700" y="1639974"/>
            <a:ext cx="3999897" cy="4451999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Shape 417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你用的MS Office可能是盜版的</a:t>
            </a:r>
          </a:p>
        </p:txBody>
      </p:sp>
      <p:sp>
        <p:nvSpPr>
          <p:cNvPr id="418" name="Shape 418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FFFFFF"/>
                </a:solidFill>
              </a:rPr>
              <a:t>‹#›</a:t>
            </a:fld>
          </a:p>
        </p:txBody>
      </p:sp>
      <p:sp>
        <p:nvSpPr>
          <p:cNvPr id="419" name="Shape 419"/>
          <p:cNvSpPr txBox="1"/>
          <p:nvPr/>
        </p:nvSpPr>
        <p:spPr>
          <a:xfrm>
            <a:off x="4551000" y="4573050"/>
            <a:ext cx="1236000" cy="4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zh-CN" sz="2800">
                <a:solidFill>
                  <a:srgbClr val="FF0000"/>
                </a:solidFill>
              </a:rPr>
              <a:t>$4790</a:t>
            </a:r>
          </a:p>
        </p:txBody>
      </p:sp>
      <p:sp>
        <p:nvSpPr>
          <p:cNvPr id="420" name="Shape 420"/>
          <p:cNvSpPr/>
          <p:nvPr/>
        </p:nvSpPr>
        <p:spPr>
          <a:xfrm rot="-2129">
            <a:off x="2435152" y="3517974"/>
            <a:ext cx="4359900" cy="693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421" name="Shape 4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85025" y="2630775"/>
            <a:ext cx="2470400" cy="24704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422" name="Shape 422"/>
          <p:cNvSpPr/>
          <p:nvPr/>
        </p:nvSpPr>
        <p:spPr>
          <a:xfrm>
            <a:off x="496200" y="1810975"/>
            <a:ext cx="1236000" cy="590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0066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2400"/>
              <a:t>家庭</a:t>
            </a:r>
          </a:p>
        </p:txBody>
      </p:sp>
      <p:sp>
        <p:nvSpPr>
          <p:cNvPr id="423" name="Shape 423"/>
          <p:cNvSpPr/>
          <p:nvPr/>
        </p:nvSpPr>
        <p:spPr>
          <a:xfrm>
            <a:off x="7359300" y="1921200"/>
            <a:ext cx="1236000" cy="590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0066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2400"/>
              <a:t>公司</a:t>
            </a:r>
          </a:p>
        </p:txBody>
      </p:sp>
      <p:pic>
        <p:nvPicPr>
          <p:cNvPr id="424" name="Shape 4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36387" y="3116524"/>
            <a:ext cx="1415525" cy="141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87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Shape 1188"/>
          <p:cNvSpPr txBox="1"/>
          <p:nvPr>
            <p:ph type="title"/>
          </p:nvPr>
        </p:nvSpPr>
        <p:spPr>
          <a:xfrm>
            <a:off x="2431475" y="2869800"/>
            <a:ext cx="6388800" cy="11184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支出記帳表: 條件式格式化</a:t>
            </a:r>
          </a:p>
        </p:txBody>
      </p:sp>
      <p:sp>
        <p:nvSpPr>
          <p:cNvPr id="1189" name="Shape 1189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sp>
        <p:nvSpPr>
          <p:cNvPr id="1190" name="Shape 1190"/>
          <p:cNvSpPr txBox="1"/>
          <p:nvPr>
            <p:ph idx="1" type="subTitle"/>
          </p:nvPr>
        </p:nvSpPr>
        <p:spPr>
          <a:xfrm>
            <a:off x="2431475" y="1318375"/>
            <a:ext cx="6388800" cy="1425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Part 3-4</a:t>
            </a:r>
          </a:p>
        </p:txBody>
      </p:sp>
      <p:sp>
        <p:nvSpPr>
          <p:cNvPr id="1191" name="Shape 1191"/>
          <p:cNvSpPr txBox="1"/>
          <p:nvPr>
            <p:ph idx="2" type="subTitle"/>
          </p:nvPr>
        </p:nvSpPr>
        <p:spPr>
          <a:xfrm>
            <a:off x="2431475" y="3988200"/>
            <a:ext cx="6388800" cy="1425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12. 設定條件式格式化</a:t>
            </a:r>
          </a:p>
          <a:p>
            <a:pPr lvl="0" rtl="0">
              <a:spcBef>
                <a:spcPts val="0"/>
              </a:spcBef>
              <a:buNone/>
            </a:pPr>
            <a:r>
              <a:rPr lang="zh-CN"/>
              <a:t>13. 儲存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95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Shape 1196"/>
          <p:cNvSpPr txBox="1"/>
          <p:nvPr>
            <p:ph type="title"/>
          </p:nvPr>
        </p:nvSpPr>
        <p:spPr>
          <a:xfrm>
            <a:off x="311700" y="685225"/>
            <a:ext cx="2800500" cy="810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不小心</a:t>
            </a:r>
          </a:p>
          <a:p>
            <a:pPr lvl="0">
              <a:spcBef>
                <a:spcPts val="0"/>
              </a:spcBef>
              <a:buNone/>
            </a:pPr>
            <a:r>
              <a:rPr lang="zh-CN"/>
              <a:t>買太多了...</a:t>
            </a:r>
          </a:p>
        </p:txBody>
      </p:sp>
      <p:sp>
        <p:nvSpPr>
          <p:cNvPr id="1197" name="Shape 1197"/>
          <p:cNvSpPr txBox="1"/>
          <p:nvPr>
            <p:ph idx="1" type="body"/>
          </p:nvPr>
        </p:nvSpPr>
        <p:spPr>
          <a:xfrm>
            <a:off x="3667025" y="685225"/>
            <a:ext cx="5165100" cy="5640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要怎麼找出花太多的儲存格？</a:t>
            </a:r>
          </a:p>
        </p:txBody>
      </p:sp>
      <p:sp>
        <p:nvSpPr>
          <p:cNvPr id="1198" name="Shape 1198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pic>
        <p:nvPicPr>
          <p:cNvPr id="1199" name="Shape 11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7025" y="685225"/>
            <a:ext cx="5165100" cy="4674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03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4" name="Shape 1204"/>
          <p:cNvPicPr preferRelativeResize="0"/>
          <p:nvPr/>
        </p:nvPicPr>
        <p:blipFill rotWithShape="1">
          <a:blip r:embed="rId3">
            <a:alphaModFix/>
          </a:blip>
          <a:srcRect b="69513" l="0" r="1273" t="0"/>
          <a:stretch/>
        </p:blipFill>
        <p:spPr>
          <a:xfrm>
            <a:off x="0" y="5457049"/>
            <a:ext cx="9143999" cy="1400899"/>
          </a:xfrm>
          <a:prstGeom prst="rect">
            <a:avLst/>
          </a:prstGeom>
          <a:noFill/>
          <a:ln>
            <a:noFill/>
          </a:ln>
        </p:spPr>
      </p:pic>
      <p:sp>
        <p:nvSpPr>
          <p:cNvPr id="1205" name="Shape 1205"/>
          <p:cNvSpPr txBox="1"/>
          <p:nvPr>
            <p:ph type="title"/>
          </p:nvPr>
        </p:nvSpPr>
        <p:spPr>
          <a:xfrm>
            <a:off x="311700" y="46646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12. 設定條件式格式化</a:t>
            </a:r>
            <a:r>
              <a:rPr b="0" lang="zh-CN"/>
              <a:t> (1/5)</a:t>
            </a:r>
          </a:p>
        </p:txBody>
      </p:sp>
      <p:sp>
        <p:nvSpPr>
          <p:cNvPr id="1206" name="Shape 1206"/>
          <p:cNvSpPr txBox="1"/>
          <p:nvPr>
            <p:ph idx="1" type="body"/>
          </p:nvPr>
        </p:nvSpPr>
        <p:spPr>
          <a:xfrm>
            <a:off x="3117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07" name="Shape 1207"/>
          <p:cNvSpPr txBox="1"/>
          <p:nvPr>
            <p:ph idx="2" type="body"/>
          </p:nvPr>
        </p:nvSpPr>
        <p:spPr>
          <a:xfrm>
            <a:off x="48324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08" name="Shape 1208"/>
          <p:cNvSpPr txBox="1"/>
          <p:nvPr>
            <p:ph idx="3" type="subTitle"/>
          </p:nvPr>
        </p:nvSpPr>
        <p:spPr>
          <a:xfrm>
            <a:off x="311700" y="829700"/>
            <a:ext cx="3999900" cy="104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algn="l">
              <a:spcBef>
                <a:spcPts val="0"/>
              </a:spcBef>
              <a:buNone/>
            </a:pPr>
            <a:r>
              <a:rPr lang="zh-CN"/>
              <a:t>A.選取儲存格B2:E32</a:t>
            </a:r>
          </a:p>
        </p:txBody>
      </p:sp>
      <p:pic>
        <p:nvPicPr>
          <p:cNvPr id="1209" name="Shape 1209"/>
          <p:cNvPicPr preferRelativeResize="0"/>
          <p:nvPr/>
        </p:nvPicPr>
        <p:blipFill rotWithShape="1">
          <a:blip r:embed="rId3">
            <a:alphaModFix/>
          </a:blip>
          <a:srcRect b="19559" l="0" r="54751" t="6096"/>
          <a:stretch/>
        </p:blipFill>
        <p:spPr>
          <a:xfrm>
            <a:off x="0" y="1902975"/>
            <a:ext cx="5262225" cy="4289199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210" name="Shape 1210"/>
          <p:cNvSpPr/>
          <p:nvPr/>
        </p:nvSpPr>
        <p:spPr>
          <a:xfrm>
            <a:off x="6905575" y="3833250"/>
            <a:ext cx="1873800" cy="1731000"/>
          </a:xfrm>
          <a:prstGeom prst="wedgeRectCallout">
            <a:avLst>
              <a:gd fmla="val 25635" name="adj1"/>
              <a:gd fmla="val 64845" name="adj2"/>
            </a:avLst>
          </a:prstGeom>
          <a:solidFill>
            <a:schemeClr val="lt1"/>
          </a:solidFill>
          <a:ln cap="flat" cmpd="sng" w="38100">
            <a:solidFill>
              <a:srgbClr val="0066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211" name="Shape 1211"/>
          <p:cNvPicPr preferRelativeResize="0"/>
          <p:nvPr/>
        </p:nvPicPr>
        <p:blipFill rotWithShape="1">
          <a:blip r:embed="rId3">
            <a:alphaModFix/>
          </a:blip>
          <a:srcRect b="77643" l="86985" r="8701" t="12853"/>
          <a:stretch/>
        </p:blipFill>
        <p:spPr>
          <a:xfrm>
            <a:off x="7119588" y="3908601"/>
            <a:ext cx="1445775" cy="1580299"/>
          </a:xfrm>
          <a:prstGeom prst="rect">
            <a:avLst/>
          </a:prstGeom>
          <a:noFill/>
          <a:ln>
            <a:noFill/>
          </a:ln>
        </p:spPr>
      </p:pic>
      <p:sp>
        <p:nvSpPr>
          <p:cNvPr id="1212" name="Shape 1212"/>
          <p:cNvSpPr/>
          <p:nvPr/>
        </p:nvSpPr>
        <p:spPr>
          <a:xfrm>
            <a:off x="7999425" y="6092000"/>
            <a:ext cx="504300" cy="414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13" name="Shape 1213"/>
          <p:cNvSpPr txBox="1"/>
          <p:nvPr>
            <p:ph idx="3" type="subTitle"/>
          </p:nvPr>
        </p:nvSpPr>
        <p:spPr>
          <a:xfrm>
            <a:off x="5262225" y="1526900"/>
            <a:ext cx="3881700" cy="104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algn="l">
              <a:spcBef>
                <a:spcPts val="0"/>
              </a:spcBef>
              <a:buNone/>
            </a:pPr>
            <a:r>
              <a:rPr lang="zh-CN"/>
              <a:t>B.工具列</a:t>
            </a:r>
          </a:p>
          <a:p>
            <a:pPr lvl="0" rtl="0" algn="l">
              <a:spcBef>
                <a:spcPts val="0"/>
              </a:spcBef>
              <a:buNone/>
            </a:pPr>
            <a:r>
              <a:rPr lang="zh-CN"/>
              <a:t>&gt;條件式格式化：條件</a:t>
            </a:r>
          </a:p>
        </p:txBody>
      </p:sp>
      <p:sp>
        <p:nvSpPr>
          <p:cNvPr id="1214" name="Shape 1214"/>
          <p:cNvSpPr/>
          <p:nvPr/>
        </p:nvSpPr>
        <p:spPr>
          <a:xfrm>
            <a:off x="4832400" y="5838887"/>
            <a:ext cx="732300" cy="637200"/>
          </a:xfrm>
          <a:prstGeom prst="wedgeEllipseCallout">
            <a:avLst>
              <a:gd fmla="val -33118" name="adj1"/>
              <a:gd fmla="val -68242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A</a:t>
            </a:r>
          </a:p>
        </p:txBody>
      </p:sp>
      <p:sp>
        <p:nvSpPr>
          <p:cNvPr id="1215" name="Shape 1215"/>
          <p:cNvSpPr/>
          <p:nvPr/>
        </p:nvSpPr>
        <p:spPr>
          <a:xfrm>
            <a:off x="6905575" y="5980387"/>
            <a:ext cx="732300" cy="637200"/>
          </a:xfrm>
          <a:prstGeom prst="wedgeEllipseCallout">
            <a:avLst>
              <a:gd fmla="val 82429" name="adj1"/>
              <a:gd fmla="val -3329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B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19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Shape 1220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12. 設定條件式格式化</a:t>
            </a:r>
            <a:r>
              <a:rPr b="0" lang="zh-CN"/>
              <a:t> (2/5)</a:t>
            </a:r>
          </a:p>
        </p:txBody>
      </p:sp>
      <p:sp>
        <p:nvSpPr>
          <p:cNvPr id="1221" name="Shape 1221"/>
          <p:cNvSpPr txBox="1"/>
          <p:nvPr>
            <p:ph idx="1" type="body"/>
          </p:nvPr>
        </p:nvSpPr>
        <p:spPr>
          <a:xfrm>
            <a:off x="3117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22" name="Shape 1222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sp>
        <p:nvSpPr>
          <p:cNvPr id="1223" name="Shape 1223"/>
          <p:cNvSpPr txBox="1"/>
          <p:nvPr>
            <p:ph idx="3" type="subTitle"/>
          </p:nvPr>
        </p:nvSpPr>
        <p:spPr>
          <a:xfrm>
            <a:off x="311700" y="1495525"/>
            <a:ext cx="3999900" cy="104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C.條件1:</a:t>
            </a:r>
          </a:p>
          <a:p>
            <a:pPr lvl="0">
              <a:spcBef>
                <a:spcPts val="0"/>
              </a:spcBef>
              <a:buNone/>
            </a:pPr>
            <a:r>
              <a:rPr lang="zh-CN"/>
              <a:t>儲存格值 大於 500</a:t>
            </a:r>
          </a:p>
        </p:txBody>
      </p:sp>
      <p:pic>
        <p:nvPicPr>
          <p:cNvPr id="1224" name="Shape 12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1909" y="2568797"/>
            <a:ext cx="4920186" cy="428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5" name="Shape 1225"/>
          <p:cNvSpPr txBox="1"/>
          <p:nvPr>
            <p:ph idx="2" type="body"/>
          </p:nvPr>
        </p:nvSpPr>
        <p:spPr>
          <a:xfrm>
            <a:off x="48324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26" name="Shape 1226"/>
          <p:cNvSpPr txBox="1"/>
          <p:nvPr>
            <p:ph idx="4" type="subTitle"/>
          </p:nvPr>
        </p:nvSpPr>
        <p:spPr>
          <a:xfrm>
            <a:off x="4832400" y="1495525"/>
            <a:ext cx="3999900" cy="104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D.套用樣式 &gt; 新增樣式</a:t>
            </a:r>
          </a:p>
        </p:txBody>
      </p:sp>
      <p:sp>
        <p:nvSpPr>
          <p:cNvPr id="1227" name="Shape 1227"/>
          <p:cNvSpPr/>
          <p:nvPr/>
        </p:nvSpPr>
        <p:spPr>
          <a:xfrm>
            <a:off x="2263800" y="3000675"/>
            <a:ext cx="3671700" cy="414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28" name="Shape 1228"/>
          <p:cNvSpPr/>
          <p:nvPr/>
        </p:nvSpPr>
        <p:spPr>
          <a:xfrm>
            <a:off x="1169950" y="2889062"/>
            <a:ext cx="732300" cy="637200"/>
          </a:xfrm>
          <a:prstGeom prst="wedgeEllipseCallout">
            <a:avLst>
              <a:gd fmla="val 82429" name="adj1"/>
              <a:gd fmla="val -3329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C</a:t>
            </a:r>
          </a:p>
        </p:txBody>
      </p:sp>
      <p:sp>
        <p:nvSpPr>
          <p:cNvPr id="1229" name="Shape 1229"/>
          <p:cNvSpPr/>
          <p:nvPr/>
        </p:nvSpPr>
        <p:spPr>
          <a:xfrm>
            <a:off x="3604975" y="3414675"/>
            <a:ext cx="1512600" cy="414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30" name="Shape 1230"/>
          <p:cNvSpPr/>
          <p:nvPr/>
        </p:nvSpPr>
        <p:spPr>
          <a:xfrm>
            <a:off x="5669250" y="3764162"/>
            <a:ext cx="732300" cy="637200"/>
          </a:xfrm>
          <a:prstGeom prst="wedgeEllipseCallout">
            <a:avLst>
              <a:gd fmla="val -105882" name="adj1"/>
              <a:gd fmla="val -42143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D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34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Shape 1235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12. 設定條件式格式化</a:t>
            </a:r>
            <a:r>
              <a:rPr b="0" lang="zh-CN"/>
              <a:t> (3/5)</a:t>
            </a:r>
          </a:p>
        </p:txBody>
      </p:sp>
      <p:sp>
        <p:nvSpPr>
          <p:cNvPr id="1236" name="Shape 1236"/>
          <p:cNvSpPr txBox="1"/>
          <p:nvPr>
            <p:ph idx="1" type="body"/>
          </p:nvPr>
        </p:nvSpPr>
        <p:spPr>
          <a:xfrm>
            <a:off x="311700" y="2568798"/>
            <a:ext cx="85206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37" name="Shape 1237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sp>
        <p:nvSpPr>
          <p:cNvPr id="1238" name="Shape 1238"/>
          <p:cNvSpPr txBox="1"/>
          <p:nvPr>
            <p:ph idx="2" type="subTitle"/>
          </p:nvPr>
        </p:nvSpPr>
        <p:spPr>
          <a:xfrm>
            <a:off x="311700" y="1495525"/>
            <a:ext cx="8520600" cy="104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E.名稱: 花過頭了</a:t>
            </a:r>
          </a:p>
        </p:txBody>
      </p:sp>
      <p:pic>
        <p:nvPicPr>
          <p:cNvPr id="1239" name="Shape 12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0024" y="2568800"/>
            <a:ext cx="5263958" cy="4289149"/>
          </a:xfrm>
          <a:prstGeom prst="rect">
            <a:avLst/>
          </a:prstGeom>
          <a:noFill/>
          <a:ln>
            <a:noFill/>
          </a:ln>
        </p:spPr>
      </p:pic>
      <p:sp>
        <p:nvSpPr>
          <p:cNvPr id="1240" name="Shape 1240"/>
          <p:cNvSpPr/>
          <p:nvPr/>
        </p:nvSpPr>
        <p:spPr>
          <a:xfrm>
            <a:off x="2159150" y="3112275"/>
            <a:ext cx="1246200" cy="414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41" name="Shape 1241"/>
          <p:cNvSpPr/>
          <p:nvPr/>
        </p:nvSpPr>
        <p:spPr>
          <a:xfrm>
            <a:off x="932150" y="3069762"/>
            <a:ext cx="732300" cy="637200"/>
          </a:xfrm>
          <a:prstGeom prst="wedgeEllipseCallout">
            <a:avLst>
              <a:gd fmla="val 82429" name="adj1"/>
              <a:gd fmla="val -3329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E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45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Shape 1246"/>
          <p:cNvSpPr txBox="1"/>
          <p:nvPr>
            <p:ph idx="1" type="body"/>
          </p:nvPr>
        </p:nvSpPr>
        <p:spPr>
          <a:xfrm>
            <a:off x="311700" y="2568798"/>
            <a:ext cx="85206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47" name="Shape 1247"/>
          <p:cNvSpPr txBox="1"/>
          <p:nvPr>
            <p:ph idx="2" type="subTitle"/>
          </p:nvPr>
        </p:nvSpPr>
        <p:spPr>
          <a:xfrm>
            <a:off x="311700" y="1495525"/>
            <a:ext cx="8520600" cy="104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F.背景 &gt; 背景色彩:紅色1</a:t>
            </a:r>
          </a:p>
        </p:txBody>
      </p:sp>
      <p:sp>
        <p:nvSpPr>
          <p:cNvPr id="1248" name="Shape 1248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12. 設定條件式格式化</a:t>
            </a:r>
            <a:r>
              <a:rPr b="0" lang="zh-CN"/>
              <a:t> (4/5)</a:t>
            </a:r>
          </a:p>
        </p:txBody>
      </p:sp>
      <p:sp>
        <p:nvSpPr>
          <p:cNvPr id="1249" name="Shape 1249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pic>
        <p:nvPicPr>
          <p:cNvPr id="1250" name="Shape 12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0025" y="2568799"/>
            <a:ext cx="5263953" cy="4289149"/>
          </a:xfrm>
          <a:prstGeom prst="rect">
            <a:avLst/>
          </a:prstGeom>
          <a:noFill/>
          <a:ln>
            <a:noFill/>
          </a:ln>
        </p:spPr>
      </p:pic>
      <p:sp>
        <p:nvSpPr>
          <p:cNvPr id="1251" name="Shape 1251"/>
          <p:cNvSpPr/>
          <p:nvPr/>
        </p:nvSpPr>
        <p:spPr>
          <a:xfrm>
            <a:off x="4527600" y="2712775"/>
            <a:ext cx="447300" cy="414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52" name="Shape 1252"/>
          <p:cNvSpPr/>
          <p:nvPr/>
        </p:nvSpPr>
        <p:spPr>
          <a:xfrm>
            <a:off x="2634750" y="3587850"/>
            <a:ext cx="447300" cy="414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53" name="Shape 1253"/>
          <p:cNvSpPr/>
          <p:nvPr/>
        </p:nvSpPr>
        <p:spPr>
          <a:xfrm>
            <a:off x="4080300" y="6374800"/>
            <a:ext cx="894600" cy="414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54" name="Shape 1254"/>
          <p:cNvSpPr/>
          <p:nvPr/>
        </p:nvSpPr>
        <p:spPr>
          <a:xfrm>
            <a:off x="5393200" y="2568787"/>
            <a:ext cx="732300" cy="637200"/>
          </a:xfrm>
          <a:prstGeom prst="wedgeEllipseCallout">
            <a:avLst>
              <a:gd fmla="val -86372" name="adj1"/>
              <a:gd fmla="val 3643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F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58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Shape 1259"/>
          <p:cNvSpPr txBox="1"/>
          <p:nvPr>
            <p:ph idx="1" type="body"/>
          </p:nvPr>
        </p:nvSpPr>
        <p:spPr>
          <a:xfrm>
            <a:off x="3117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60" name="Shape 1260"/>
          <p:cNvSpPr txBox="1"/>
          <p:nvPr>
            <p:ph idx="3" type="subTitle"/>
          </p:nvPr>
        </p:nvSpPr>
        <p:spPr>
          <a:xfrm>
            <a:off x="311700" y="1495525"/>
            <a:ext cx="3999900" cy="104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G.確定</a:t>
            </a:r>
          </a:p>
        </p:txBody>
      </p:sp>
      <p:sp>
        <p:nvSpPr>
          <p:cNvPr id="1261" name="Shape 1261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12. 設定條件式格式化</a:t>
            </a:r>
            <a:r>
              <a:rPr b="0" lang="zh-CN"/>
              <a:t> (5/5)</a:t>
            </a:r>
          </a:p>
        </p:txBody>
      </p:sp>
      <p:sp>
        <p:nvSpPr>
          <p:cNvPr id="1262" name="Shape 1262"/>
          <p:cNvSpPr txBox="1"/>
          <p:nvPr>
            <p:ph idx="2" type="body"/>
          </p:nvPr>
        </p:nvSpPr>
        <p:spPr>
          <a:xfrm>
            <a:off x="4832400" y="2568798"/>
            <a:ext cx="3999900" cy="352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63" name="Shape 1263"/>
          <p:cNvSpPr txBox="1"/>
          <p:nvPr>
            <p:ph idx="4" type="subTitle"/>
          </p:nvPr>
        </p:nvSpPr>
        <p:spPr>
          <a:xfrm>
            <a:off x="4004475" y="1495525"/>
            <a:ext cx="4961100" cy="1041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完成</a:t>
            </a:r>
          </a:p>
          <a:p>
            <a:pPr lvl="0">
              <a:spcBef>
                <a:spcPts val="0"/>
              </a:spcBef>
              <a:buNone/>
            </a:pPr>
            <a:r>
              <a:rPr b="0" lang="zh-CN" sz="2400"/>
              <a:t>紅色背景的格子表示花費超過500元</a:t>
            </a:r>
          </a:p>
        </p:txBody>
      </p:sp>
      <p:pic>
        <p:nvPicPr>
          <p:cNvPr id="1264" name="Shape 12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9531" y="2568800"/>
            <a:ext cx="5044468" cy="428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5" name="Shape 12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568799"/>
            <a:ext cx="4311599" cy="3758687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266" name="Shape 1266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006600"/>
                </a:solidFill>
              </a:rPr>
              <a:t>‹#›</a:t>
            </a:fld>
          </a:p>
        </p:txBody>
      </p:sp>
      <p:sp>
        <p:nvSpPr>
          <p:cNvPr id="1267" name="Shape 1267"/>
          <p:cNvSpPr/>
          <p:nvPr/>
        </p:nvSpPr>
        <p:spPr>
          <a:xfrm>
            <a:off x="2958175" y="5913475"/>
            <a:ext cx="732300" cy="414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68" name="Shape 1268"/>
          <p:cNvSpPr/>
          <p:nvPr/>
        </p:nvSpPr>
        <p:spPr>
          <a:xfrm>
            <a:off x="3081825" y="5019687"/>
            <a:ext cx="732300" cy="637200"/>
          </a:xfrm>
          <a:prstGeom prst="wedgeEllipseCallout">
            <a:avLst>
              <a:gd fmla="val -642" name="adj1"/>
              <a:gd fmla="val 74296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 sz="36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G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72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Shape 1273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13. 儲存</a:t>
            </a:r>
          </a:p>
        </p:txBody>
      </p:sp>
      <p:sp>
        <p:nvSpPr>
          <p:cNvPr id="1274" name="Shape 1274"/>
          <p:cNvSpPr txBox="1"/>
          <p:nvPr>
            <p:ph idx="1" type="body"/>
          </p:nvPr>
        </p:nvSpPr>
        <p:spPr>
          <a:xfrm>
            <a:off x="311700" y="1639833"/>
            <a:ext cx="8520600" cy="4452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75" name="Shape 1275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pic>
        <p:nvPicPr>
          <p:cNvPr id="1276" name="Shape 1276"/>
          <p:cNvPicPr preferRelativeResize="0"/>
          <p:nvPr/>
        </p:nvPicPr>
        <p:blipFill rotWithShape="1">
          <a:blip r:embed="rId3">
            <a:alphaModFix/>
          </a:blip>
          <a:srcRect b="59433" l="0" r="0" t="0"/>
          <a:stretch/>
        </p:blipFill>
        <p:spPr>
          <a:xfrm>
            <a:off x="0" y="2288862"/>
            <a:ext cx="9144000" cy="3153933"/>
          </a:xfrm>
          <a:prstGeom prst="rect">
            <a:avLst/>
          </a:prstGeom>
          <a:noFill/>
          <a:ln>
            <a:noFill/>
          </a:ln>
        </p:spPr>
      </p:pic>
      <p:sp>
        <p:nvSpPr>
          <p:cNvPr id="1277" name="Shape 1277"/>
          <p:cNvSpPr/>
          <p:nvPr/>
        </p:nvSpPr>
        <p:spPr>
          <a:xfrm>
            <a:off x="1255525" y="2950575"/>
            <a:ext cx="494700" cy="511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78" name="Shape 1278"/>
          <p:cNvSpPr/>
          <p:nvPr/>
        </p:nvSpPr>
        <p:spPr>
          <a:xfrm rot="-9227490">
            <a:off x="1818184" y="3492370"/>
            <a:ext cx="991760" cy="53814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82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3" name="Shape 12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7024" y="2025748"/>
            <a:ext cx="5165100" cy="4391726"/>
          </a:xfrm>
          <a:prstGeom prst="rect">
            <a:avLst/>
          </a:prstGeom>
          <a:noFill/>
          <a:ln>
            <a:noFill/>
          </a:ln>
        </p:spPr>
      </p:pic>
      <p:sp>
        <p:nvSpPr>
          <p:cNvPr id="1284" name="Shape 1284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274E13"/>
                </a:solidFill>
              </a:rPr>
              <a:t>‹#›</a:t>
            </a:fld>
          </a:p>
        </p:txBody>
      </p:sp>
      <p:sp>
        <p:nvSpPr>
          <p:cNvPr id="1285" name="Shape 1285"/>
          <p:cNvSpPr txBox="1"/>
          <p:nvPr>
            <p:ph idx="1" type="body"/>
          </p:nvPr>
        </p:nvSpPr>
        <p:spPr>
          <a:xfrm>
            <a:off x="3667025" y="685225"/>
            <a:ext cx="5165100" cy="5406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zh-CN"/>
              <a:t>請試著照前面投影片的12-13步</a:t>
            </a:r>
            <a:br>
              <a:rPr lang="zh-CN"/>
            </a:br>
            <a:r>
              <a:rPr lang="zh-CN"/>
              <a:t>完成下圖的表格吧</a:t>
            </a:r>
          </a:p>
        </p:txBody>
      </p:sp>
      <p:sp>
        <p:nvSpPr>
          <p:cNvPr id="1286" name="Shape 1286"/>
          <p:cNvSpPr txBox="1"/>
          <p:nvPr>
            <p:ph type="title"/>
          </p:nvPr>
        </p:nvSpPr>
        <p:spPr>
          <a:xfrm>
            <a:off x="311700" y="685225"/>
            <a:ext cx="2919600" cy="810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實作</a:t>
            </a:r>
          </a:p>
          <a:p>
            <a:pPr lvl="0" rtl="0" algn="l">
              <a:spcBef>
                <a:spcPts val="0"/>
              </a:spcBef>
              <a:buNone/>
            </a:pPr>
            <a:r>
              <a:rPr lang="zh-CN" sz="4200">
                <a:solidFill>
                  <a:schemeClr val="lt1"/>
                </a:solidFill>
              </a:rPr>
              <a:t>支出記帳表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90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Shape 1291"/>
          <p:cNvSpPr txBox="1"/>
          <p:nvPr>
            <p:ph type="title"/>
          </p:nvPr>
        </p:nvSpPr>
        <p:spPr>
          <a:xfrm>
            <a:off x="265500" y="1534800"/>
            <a:ext cx="4045200" cy="2085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zh-CN"/>
              <a:t>支出記帳表</a:t>
            </a:r>
          </a:p>
        </p:txBody>
      </p:sp>
      <p:sp>
        <p:nvSpPr>
          <p:cNvPr id="1292" name="Shape 1292"/>
          <p:cNvSpPr txBox="1"/>
          <p:nvPr>
            <p:ph idx="2" type="body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93" name="Shape 1293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chemeClr val="lt1"/>
                </a:solidFill>
              </a:rPr>
              <a:t>‹#›</a:t>
            </a:fld>
          </a:p>
        </p:txBody>
      </p:sp>
      <p:sp>
        <p:nvSpPr>
          <p:cNvPr id="1294" name="Shape 1294"/>
          <p:cNvSpPr txBox="1"/>
          <p:nvPr>
            <p:ph idx="1" type="subTitle"/>
          </p:nvPr>
        </p:nvSpPr>
        <p:spPr>
          <a:xfrm>
            <a:off x="265500" y="3692001"/>
            <a:ext cx="4045200" cy="1692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完成了!</a:t>
            </a:r>
          </a:p>
        </p:txBody>
      </p:sp>
      <p:pic>
        <p:nvPicPr>
          <p:cNvPr id="1295" name="Shape 12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5399" y="1289316"/>
            <a:ext cx="4045200" cy="4279358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 txBox="1"/>
          <p:nvPr>
            <p:ph type="title"/>
          </p:nvPr>
        </p:nvSpPr>
        <p:spPr>
          <a:xfrm>
            <a:off x="311700" y="685216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Office 2016授權方式</a:t>
            </a:r>
          </a:p>
        </p:txBody>
      </p:sp>
      <p:sp>
        <p:nvSpPr>
          <p:cNvPr id="430" name="Shape 430"/>
          <p:cNvSpPr txBox="1"/>
          <p:nvPr>
            <p:ph idx="1" type="body"/>
          </p:nvPr>
        </p:nvSpPr>
        <p:spPr>
          <a:xfrm>
            <a:off x="311700" y="1639825"/>
            <a:ext cx="8520600" cy="50763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功能都不太一樣</a:t>
            </a:r>
          </a:p>
        </p:txBody>
      </p:sp>
      <p:sp>
        <p:nvSpPr>
          <p:cNvPr id="431" name="Shape 431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chemeClr val="lt1"/>
                </a:solidFill>
              </a:rPr>
              <a:t>‹#›</a:t>
            </a:fld>
          </a:p>
        </p:txBody>
      </p:sp>
      <p:pic>
        <p:nvPicPr>
          <p:cNvPr id="432" name="Shape 432"/>
          <p:cNvPicPr preferRelativeResize="0"/>
          <p:nvPr/>
        </p:nvPicPr>
        <p:blipFill rotWithShape="1">
          <a:blip r:embed="rId3">
            <a:alphaModFix/>
          </a:blip>
          <a:srcRect b="49540" l="0" r="0" t="13952"/>
          <a:stretch/>
        </p:blipFill>
        <p:spPr>
          <a:xfrm>
            <a:off x="1841987" y="1606450"/>
            <a:ext cx="5460028" cy="4485523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Shape 433"/>
          <p:cNvSpPr/>
          <p:nvPr/>
        </p:nvSpPr>
        <p:spPr>
          <a:xfrm>
            <a:off x="4832400" y="1639975"/>
            <a:ext cx="1136100" cy="4452000"/>
          </a:xfrm>
          <a:prstGeom prst="roundRect">
            <a:avLst>
              <a:gd fmla="val 8883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99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Shape 1300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</a:p>
        </p:txBody>
      </p:sp>
      <p:sp>
        <p:nvSpPr>
          <p:cNvPr id="1301" name="Shape 1301"/>
          <p:cNvSpPr txBox="1"/>
          <p:nvPr>
            <p:ph idx="1" type="subTitle"/>
          </p:nvPr>
        </p:nvSpPr>
        <p:spPr>
          <a:xfrm>
            <a:off x="2444350" y="4839200"/>
            <a:ext cx="6375900" cy="1548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感謝聆聽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Shape 4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07592"/>
            <a:ext cx="9143999" cy="5550414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Shape 439"/>
          <p:cNvSpPr txBox="1"/>
          <p:nvPr>
            <p:ph type="title"/>
          </p:nvPr>
        </p:nvSpPr>
        <p:spPr>
          <a:xfrm>
            <a:off x="311700" y="497291"/>
            <a:ext cx="8520600" cy="810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/>
              <a:t>你在用盜版軟體嗎？</a:t>
            </a:r>
          </a:p>
        </p:txBody>
      </p:sp>
      <p:sp>
        <p:nvSpPr>
          <p:cNvPr id="440" name="Shape 440"/>
          <p:cNvSpPr txBox="1"/>
          <p:nvPr>
            <p:ph idx="12" type="sldNum"/>
          </p:nvPr>
        </p:nvSpPr>
        <p:spPr>
          <a:xfrm>
            <a:off x="8595300" y="6440052"/>
            <a:ext cx="548700" cy="417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rgbClr val="274E13"/>
                </a:solidFill>
              </a:rPr>
              <a:t>‹#›</a:t>
            </a:fld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